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256" r:id="rId2"/>
    <p:sldId id="298" r:id="rId3"/>
    <p:sldId id="262" r:id="rId4"/>
    <p:sldId id="303" r:id="rId5"/>
    <p:sldId id="305" r:id="rId6"/>
    <p:sldId id="304" r:id="rId7"/>
    <p:sldId id="306" r:id="rId8"/>
    <p:sldId id="308" r:id="rId9"/>
    <p:sldId id="309" r:id="rId10"/>
    <p:sldId id="310" r:id="rId11"/>
    <p:sldId id="315" r:id="rId12"/>
    <p:sldId id="311" r:id="rId13"/>
    <p:sldId id="314" r:id="rId14"/>
    <p:sldId id="312" r:id="rId15"/>
    <p:sldId id="313" r:id="rId16"/>
    <p:sldId id="317" r:id="rId17"/>
    <p:sldId id="318" r:id="rId18"/>
    <p:sldId id="316" r:id="rId19"/>
  </p:sldIdLst>
  <p:sldSz cx="9144000" cy="5143500" type="screen16x9"/>
  <p:notesSz cx="6858000" cy="9144000"/>
  <p:embeddedFontLst>
    <p:embeddedFont>
      <p:font typeface="Catamaran Light" panose="020B0604020202020204" charset="0"/>
      <p:regular r:id="rId21"/>
      <p:bold r:id="rId22"/>
    </p:embeddedFont>
    <p:embeddedFont>
      <p:font typeface="Catamaran Medium" panose="020B0604020202020204" charset="0"/>
      <p:regular r:id="rId23"/>
      <p:bold r:id="rId24"/>
    </p:embeddedFont>
    <p:embeddedFont>
      <p:font typeface="Livvic" panose="020B0604020202020204" charset="0"/>
      <p:regular r:id="rId25"/>
      <p:bold r:id="rId26"/>
      <p:italic r:id="rId27"/>
      <p:boldItalic r:id="rId28"/>
    </p:embeddedFont>
    <p:embeddedFont>
      <p:font typeface="Livvic Light" panose="020B060402020202020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34C"/>
    <a:srgbClr val="373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C0134B-A146-4F8D-A7B1-887D745C71E2}" v="46" dt="2022-01-24T12:02:02.636"/>
    <p1510:client id="{31734DFB-09C7-4CC7-BEF0-ACF917E09DF0}" v="679" dt="2022-01-24T00:03:35.021"/>
  </p1510:revLst>
</p1510:revInfo>
</file>

<file path=ppt/tableStyles.xml><?xml version="1.0" encoding="utf-8"?>
<a:tblStyleLst xmlns:a="http://schemas.openxmlformats.org/drawingml/2006/main" def="{C240DF68-AFF4-4FDF-B43E-AF8A4F10C7C3}">
  <a:tblStyle styleId="{C240DF68-AFF4-4FDF-B43E-AF8A4F10C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3471" autoAdjust="0"/>
  </p:normalViewPr>
  <p:slideViewPr>
    <p:cSldViewPr snapToGrid="0">
      <p:cViewPr>
        <p:scale>
          <a:sx n="125" d="100"/>
          <a:sy n="125" d="100"/>
        </p:scale>
        <p:origin x="1512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EL RIO VELILLA" userId="bb18336d-ff95-4c34-a019-304126070e9d" providerId="ADAL" clId="{31734DFB-09C7-4CC7-BEF0-ACF917E09DF0}"/>
    <pc:docChg chg="undo redo custSel addSld delSld modSld sldOrd">
      <pc:chgData name="DANIEL DEL RIO VELILLA" userId="bb18336d-ff95-4c34-a019-304126070e9d" providerId="ADAL" clId="{31734DFB-09C7-4CC7-BEF0-ACF917E09DF0}" dt="2022-01-24T00:04:10.965" v="5193" actId="1076"/>
      <pc:docMkLst>
        <pc:docMk/>
      </pc:docMkLst>
      <pc:sldChg chg="addSp delSp modSp mod setBg">
        <pc:chgData name="DANIEL DEL RIO VELILLA" userId="bb18336d-ff95-4c34-a019-304126070e9d" providerId="ADAL" clId="{31734DFB-09C7-4CC7-BEF0-ACF917E09DF0}" dt="2022-01-23T20:00:50.616" v="3555" actId="1076"/>
        <pc:sldMkLst>
          <pc:docMk/>
          <pc:sldMk cId="0" sldId="256"/>
        </pc:sldMkLst>
        <pc:spChg chg="add del mod">
          <ac:chgData name="DANIEL DEL RIO VELILLA" userId="bb18336d-ff95-4c34-a019-304126070e9d" providerId="ADAL" clId="{31734DFB-09C7-4CC7-BEF0-ACF917E09DF0}" dt="2022-01-23T10:56:49.305" v="375" actId="478"/>
          <ac:spMkLst>
            <pc:docMk/>
            <pc:sldMk cId="0" sldId="256"/>
            <ac:spMk id="7" creationId="{54F1CEB1-7E16-4059-A1B2-11A8A4582F71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09:42:34.849" v="115" actId="478"/>
          <ac:spMkLst>
            <pc:docMk/>
            <pc:sldMk cId="0" sldId="256"/>
            <ac:spMk id="127" creationId="{00000000-0000-0000-0000-000000000000}"/>
          </ac:spMkLst>
        </pc:spChg>
        <pc:picChg chg="mod modCrop">
          <ac:chgData name="DANIEL DEL RIO VELILLA" userId="bb18336d-ff95-4c34-a019-304126070e9d" providerId="ADAL" clId="{31734DFB-09C7-4CC7-BEF0-ACF917E09DF0}" dt="2022-01-23T10:09:17.742" v="138" actId="29295"/>
          <ac:picMkLst>
            <pc:docMk/>
            <pc:sldMk cId="0" sldId="256"/>
            <ac:picMk id="3" creationId="{77B2B225-1C6C-43D1-AB02-3DA7528C5919}"/>
          </ac:picMkLst>
        </pc:picChg>
        <pc:picChg chg="add mod">
          <ac:chgData name="DANIEL DEL RIO VELILLA" userId="bb18336d-ff95-4c34-a019-304126070e9d" providerId="ADAL" clId="{31734DFB-09C7-4CC7-BEF0-ACF917E09DF0}" dt="2022-01-23T10:12:41.246" v="144" actId="1076"/>
          <ac:picMkLst>
            <pc:docMk/>
            <pc:sldMk cId="0" sldId="256"/>
            <ac:picMk id="4" creationId="{2BFD8C56-12A4-43D1-9A6F-20F200BA2310}"/>
          </ac:picMkLst>
        </pc:picChg>
      </pc:sldChg>
      <pc:sldChg chg="addSp modSp del mod ord">
        <pc:chgData name="DANIEL DEL RIO VELILLA" userId="bb18336d-ff95-4c34-a019-304126070e9d" providerId="ADAL" clId="{31734DFB-09C7-4CC7-BEF0-ACF917E09DF0}" dt="2022-01-23T10:51:17.316" v="353" actId="47"/>
        <pc:sldMkLst>
          <pc:docMk/>
          <pc:sldMk cId="0" sldId="258"/>
        </pc:sldMkLst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9" creationId="{C86C9DD1-CA8B-48A2-AAA4-BFF0E9507E7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20" creationId="{2E70456C-78BA-42EA-BC22-30D0911ED38C}"/>
          </ac:spMkLst>
        </pc:spChg>
        <pc:spChg chg="mod">
          <ac:chgData name="DANIEL DEL RIO VELILLA" userId="bb18336d-ff95-4c34-a019-304126070e9d" providerId="ADAL" clId="{31734DFB-09C7-4CC7-BEF0-ACF917E09DF0}" dt="2022-01-23T10:12:27.248" v="139" actId="688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6" creationId="{00000000-0000-0000-0000-000000000000}"/>
          </ac:spMkLst>
        </pc:spChg>
        <pc:picChg chg="add mod">
          <ac:chgData name="DANIEL DEL RIO VELILLA" userId="bb18336d-ff95-4c34-a019-304126070e9d" providerId="ADAL" clId="{31734DFB-09C7-4CC7-BEF0-ACF917E09DF0}" dt="2022-01-23T10:38:02.168" v="329" actId="962"/>
          <ac:picMkLst>
            <pc:docMk/>
            <pc:sldMk cId="0" sldId="258"/>
            <ac:picMk id="3" creationId="{7C8E7773-2147-4201-AB88-CF25828EDF30}"/>
          </ac:picMkLst>
        </pc:picChg>
      </pc:sldChg>
      <pc:sldChg chg="addSp delSp modSp mod ord delAnim modAnim">
        <pc:chgData name="DANIEL DEL RIO VELILLA" userId="bb18336d-ff95-4c34-a019-304126070e9d" providerId="ADAL" clId="{31734DFB-09C7-4CC7-BEF0-ACF917E09DF0}" dt="2022-01-23T20:57:47.564" v="4468"/>
        <pc:sldMkLst>
          <pc:docMk/>
          <pc:sldMk cId="0" sldId="262"/>
        </pc:sldMkLst>
        <pc:spChg chg="add del mod">
          <ac:chgData name="DANIEL DEL RIO VELILLA" userId="bb18336d-ff95-4c34-a019-304126070e9d" providerId="ADAL" clId="{31734DFB-09C7-4CC7-BEF0-ACF917E09DF0}" dt="2022-01-23T11:02:41.843" v="425" actId="478"/>
          <ac:spMkLst>
            <pc:docMk/>
            <pc:sldMk cId="0" sldId="262"/>
            <ac:spMk id="4" creationId="{0E3C7491-2D18-4EEA-ACFF-803194FC6FA6}"/>
          </ac:spMkLst>
        </pc:spChg>
        <pc:spChg chg="add del mod ord">
          <ac:chgData name="DANIEL DEL RIO VELILLA" userId="bb18336d-ff95-4c34-a019-304126070e9d" providerId="ADAL" clId="{31734DFB-09C7-4CC7-BEF0-ACF917E09DF0}" dt="2022-01-23T11:16:37.500" v="440" actId="478"/>
          <ac:spMkLst>
            <pc:docMk/>
            <pc:sldMk cId="0" sldId="262"/>
            <ac:spMk id="8" creationId="{EE3D532A-FB42-483B-87D3-754E5BACEB9F}"/>
          </ac:spMkLst>
        </pc:spChg>
        <pc:spChg chg="add del">
          <ac:chgData name="DANIEL DEL RIO VELILLA" userId="bb18336d-ff95-4c34-a019-304126070e9d" providerId="ADAL" clId="{31734DFB-09C7-4CC7-BEF0-ACF917E09DF0}" dt="2022-01-23T14:36:04.814" v="1419" actId="11529"/>
          <ac:spMkLst>
            <pc:docMk/>
            <pc:sldMk cId="0" sldId="262"/>
            <ac:spMk id="11" creationId="{627F7755-2AA6-4184-9AA5-D5CFBA7216FC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13" creationId="{0A70B66A-DDEB-42D5-9B83-58DB4925920F}"/>
          </ac:spMkLst>
        </pc:spChg>
        <pc:spChg chg="add mod ord">
          <ac:chgData name="DANIEL DEL RIO VELILLA" userId="bb18336d-ff95-4c34-a019-304126070e9d" providerId="ADAL" clId="{31734DFB-09C7-4CC7-BEF0-ACF917E09DF0}" dt="2022-01-23T14:57:24.594" v="1498" actId="1076"/>
          <ac:spMkLst>
            <pc:docMk/>
            <pc:sldMk cId="0" sldId="262"/>
            <ac:spMk id="22" creationId="{9CC7491B-EBD3-4DE6-9F9C-4EF7E6C44046}"/>
          </ac:spMkLst>
        </pc:spChg>
        <pc:spChg chg="add mod">
          <ac:chgData name="DANIEL DEL RIO VELILLA" userId="bb18336d-ff95-4c34-a019-304126070e9d" providerId="ADAL" clId="{31734DFB-09C7-4CC7-BEF0-ACF917E09DF0}" dt="2022-01-23T14:57:24.594" v="1498" actId="1076"/>
          <ac:spMkLst>
            <pc:docMk/>
            <pc:sldMk cId="0" sldId="262"/>
            <ac:spMk id="23" creationId="{BDDDF45C-FE8C-4148-AB10-895CDA65BE88}"/>
          </ac:spMkLst>
        </pc:spChg>
        <pc:spChg chg="add del mod">
          <ac:chgData name="DANIEL DEL RIO VELILLA" userId="bb18336d-ff95-4c34-a019-304126070e9d" providerId="ADAL" clId="{31734DFB-09C7-4CC7-BEF0-ACF917E09DF0}" dt="2022-01-23T11:56:45.487" v="615" actId="478"/>
          <ac:spMkLst>
            <pc:docMk/>
            <pc:sldMk cId="0" sldId="262"/>
            <ac:spMk id="24" creationId="{7C6A0B85-3031-4096-8B5A-C2F2786B5012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25" creationId="{EF8B29B6-BEC3-4C2B-9136-50A456BE4F38}"/>
          </ac:spMkLst>
        </pc:spChg>
        <pc:spChg chg="add del mod">
          <ac:chgData name="DANIEL DEL RIO VELILLA" userId="bb18336d-ff95-4c34-a019-304126070e9d" providerId="ADAL" clId="{31734DFB-09C7-4CC7-BEF0-ACF917E09DF0}" dt="2022-01-23T12:11:30.515" v="916" actId="478"/>
          <ac:spMkLst>
            <pc:docMk/>
            <pc:sldMk cId="0" sldId="262"/>
            <ac:spMk id="26" creationId="{C2F44D90-4E74-4FD4-BF3D-F98F2A2E4E9E}"/>
          </ac:spMkLst>
        </pc:spChg>
        <pc:spChg chg="add del mod">
          <ac:chgData name="DANIEL DEL RIO VELILLA" userId="bb18336d-ff95-4c34-a019-304126070e9d" providerId="ADAL" clId="{31734DFB-09C7-4CC7-BEF0-ACF917E09DF0}" dt="2022-01-23T12:13:49.269" v="971" actId="478"/>
          <ac:spMkLst>
            <pc:docMk/>
            <pc:sldMk cId="0" sldId="262"/>
            <ac:spMk id="27" creationId="{A11C811A-A092-4FE1-B31F-DD8F2C2683C8}"/>
          </ac:spMkLst>
        </pc:spChg>
        <pc:spChg chg="add del mod">
          <ac:chgData name="DANIEL DEL RIO VELILLA" userId="bb18336d-ff95-4c34-a019-304126070e9d" providerId="ADAL" clId="{31734DFB-09C7-4CC7-BEF0-ACF917E09DF0}" dt="2022-01-23T12:13:46.351" v="969" actId="478"/>
          <ac:spMkLst>
            <pc:docMk/>
            <pc:sldMk cId="0" sldId="262"/>
            <ac:spMk id="28" creationId="{B41B46A2-3328-44FB-A6EC-35207355E9E1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0" creationId="{715CAD34-B786-4C39-804B-7C6D87C04143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1" creationId="{471FB1F4-7E60-40E9-8173-E16AA633033B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2" creationId="{5FCB41AF-8908-4C94-8868-117844DB428C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3" creationId="{707A3DD4-B6DF-45D4-85FC-275C2D5A621F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4" creationId="{D45071D7-8C7F-4721-BA5C-80F3A28129AF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5" creationId="{8565B3E1-7855-4B21-BF4D-5A722F41A5A7}"/>
          </ac:spMkLst>
        </pc:spChg>
        <pc:spChg chg="add del mod ord">
          <ac:chgData name="DANIEL DEL RIO VELILLA" userId="bb18336d-ff95-4c34-a019-304126070e9d" providerId="ADAL" clId="{31734DFB-09C7-4CC7-BEF0-ACF917E09DF0}" dt="2022-01-23T14:39:55.290" v="1467" actId="478"/>
          <ac:spMkLst>
            <pc:docMk/>
            <pc:sldMk cId="0" sldId="262"/>
            <ac:spMk id="35" creationId="{A1E2A3AB-47A4-4B2F-A7D9-019F4E8BEF23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7" creationId="{B4D8F7F7-6A5F-4CF8-ABC2-885D3A05F699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8" creationId="{6FF9E18F-BF42-4EF1-AB95-296B9656D688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38" creationId="{72E4659E-16E7-4832-A53A-A545DB3A268C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9" creationId="{C5B8A2A0-B91B-4EA5-8B9E-DD6EF0A93C87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0" creationId="{A901F231-6039-4DE4-8786-BC0C515B8652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1" creationId="{1D4D9233-88E7-4CFF-A83B-C911A9521895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2" creationId="{3DA4A458-77B0-49CC-B65B-3B7FEA1A02C9}"/>
          </ac:spMkLst>
        </pc:spChg>
        <pc:spChg chg="add del mod">
          <ac:chgData name="DANIEL DEL RIO VELILLA" userId="bb18336d-ff95-4c34-a019-304126070e9d" providerId="ADAL" clId="{31734DFB-09C7-4CC7-BEF0-ACF917E09DF0}" dt="2022-01-23T14:37:36.045" v="1430" actId="478"/>
          <ac:spMkLst>
            <pc:docMk/>
            <pc:sldMk cId="0" sldId="262"/>
            <ac:spMk id="43" creationId="{6CE41D5F-2C82-4BF3-9492-E0E7329F5B0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5" creationId="{28EA9B57-2ABB-472F-834F-EFFF6C9E2A4F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6" creationId="{8A5CC3A0-718C-47EE-B004-804886455DD1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7" creationId="{0F272E4B-773A-499E-9596-0D043297D765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8" creationId="{8F83AACA-BFF7-4EDC-830C-967FCF0128D3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48" creationId="{AF418B0F-8D17-4AC7-9028-C11482702E3A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9" creationId="{11477872-43A7-49B4-9578-6163688153BF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49" creationId="{E11CD9BB-C2CD-4026-9B44-59392D042FFE}"/>
          </ac:spMkLst>
        </pc:spChg>
        <pc:spChg chg="add mod ord">
          <ac:chgData name="DANIEL DEL RIO VELILLA" userId="bb18336d-ff95-4c34-a019-304126070e9d" providerId="ADAL" clId="{31734DFB-09C7-4CC7-BEF0-ACF917E09DF0}" dt="2022-01-23T14:57:42.015" v="1499" actId="1076"/>
          <ac:spMkLst>
            <pc:docMk/>
            <pc:sldMk cId="0" sldId="262"/>
            <ac:spMk id="50" creationId="{1A877D89-50C9-41E4-B2A8-05A7F855DA39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0" creationId="{A8689671-D1E5-4385-8B16-C09355E9093F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1" creationId="{32B6D392-7C53-4006-811E-697E70899AEE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1" creationId="{DEA577B4-E467-4DB8-9284-1E02D84192D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2" creationId="{2A4767FA-9FCE-467D-8E75-85A8456DC021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2" creationId="{9B49C86B-5B05-4825-9B8D-E1037677CABB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3" creationId="{7FF8F770-AC25-486F-AFC0-0731857F789E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3" creationId="{CF6751B3-2B57-4379-B88C-E6F2DA6FF4D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4" creationId="{35852876-0D7A-494F-8F58-13B966243D1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5" creationId="{3A6559D1-160E-4505-AF1C-C0236E59069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6" creationId="{93CA2AE1-2D95-462C-A7BE-3BED63F8A5A2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7" creationId="{8C69D0C3-1A9A-4F53-8441-4C29D34DAD56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8" creationId="{AF9FBA1C-E1B5-4EEE-9EE4-A29BE7EBDD8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9" creationId="{725A3BE6-A78B-4082-B1AC-B1BF3605CBD8}"/>
          </ac:spMkLst>
        </pc:spChg>
        <pc:spChg chg="add del mod">
          <ac:chgData name="DANIEL DEL RIO VELILLA" userId="bb18336d-ff95-4c34-a019-304126070e9d" providerId="ADAL" clId="{31734DFB-09C7-4CC7-BEF0-ACF917E09DF0}" dt="2022-01-23T14:38:07.797" v="1438" actId="478"/>
          <ac:spMkLst>
            <pc:docMk/>
            <pc:sldMk cId="0" sldId="262"/>
            <ac:spMk id="63" creationId="{0494DAAD-B55F-4239-865A-0DEADCFDC418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65" creationId="{809D08EA-0A2D-474C-AA71-357FF029165A}"/>
          </ac:spMkLst>
        </pc:spChg>
        <pc:spChg chg="add del mod">
          <ac:chgData name="DANIEL DEL RIO VELILLA" userId="bb18336d-ff95-4c34-a019-304126070e9d" providerId="ADAL" clId="{31734DFB-09C7-4CC7-BEF0-ACF917E09DF0}" dt="2022-01-23T14:38:18.785" v="1442" actId="478"/>
          <ac:spMkLst>
            <pc:docMk/>
            <pc:sldMk cId="0" sldId="262"/>
            <ac:spMk id="66" creationId="{CF60AD2C-9F4A-4532-A53A-ADBC72F2AC6F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68" creationId="{F8C05F4D-9DFF-4330-941A-28D20082EAE6}"/>
          </ac:spMkLst>
        </pc:spChg>
        <pc:spChg chg="add del mod">
          <ac:chgData name="DANIEL DEL RIO VELILLA" userId="bb18336d-ff95-4c34-a019-304126070e9d" providerId="ADAL" clId="{31734DFB-09C7-4CC7-BEF0-ACF917E09DF0}" dt="2022-01-23T14:38:33.431" v="1444" actId="478"/>
          <ac:spMkLst>
            <pc:docMk/>
            <pc:sldMk cId="0" sldId="262"/>
            <ac:spMk id="69" creationId="{C9AEEBBD-EF12-464F-AF6E-607692AFFA83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2" creationId="{8421A1D2-A401-4308-8587-D8830D7D93DC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3" creationId="{F13F2631-E743-412D-9AF9-CCF41065671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4" creationId="{2BCE4120-B7C4-4B92-9752-613BF2A20EDE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5" creationId="{3765C044-B960-4F62-B68C-295092F86B1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6" creationId="{593E347E-DD8A-41B8-951C-5A5CFCF78FDF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7" creationId="{6340B620-2EBD-4400-A714-E32EC4BE281E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8" creationId="{B8A48364-24F5-4744-B4FE-6600A5165DDF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9" creationId="{CA78680D-44F2-468F-A209-4317BC0579E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0" creationId="{3C7F19AB-7782-4B71-A849-C9A3B7DA1790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1" creationId="{7711A491-AE5D-4E2A-B0F1-85957B7CFB86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2" creationId="{C22911D9-ED03-4BA7-9573-98BE8C63292A}"/>
          </ac:spMkLst>
        </pc:spChg>
        <pc:spChg chg="add del mod">
          <ac:chgData name="DANIEL DEL RIO VELILLA" userId="bb18336d-ff95-4c34-a019-304126070e9d" providerId="ADAL" clId="{31734DFB-09C7-4CC7-BEF0-ACF917E09DF0}" dt="2022-01-23T14:39:04.916" v="1454" actId="478"/>
          <ac:spMkLst>
            <pc:docMk/>
            <pc:sldMk cId="0" sldId="262"/>
            <ac:spMk id="83" creationId="{F23AC011-F0A8-4575-B78E-F2D4E3526E25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85" creationId="{00E8FFC5-7469-4CCD-BB81-D35A26351479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86" creationId="{F63E42A9-F11C-46EF-A866-F58DA8DF78F0}"/>
          </ac:spMkLst>
        </pc:spChg>
        <pc:spChg chg="add del mod">
          <ac:chgData name="DANIEL DEL RIO VELILLA" userId="bb18336d-ff95-4c34-a019-304126070e9d" providerId="ADAL" clId="{31734DFB-09C7-4CC7-BEF0-ACF917E09DF0}" dt="2022-01-23T14:39:13.130" v="1456" actId="478"/>
          <ac:spMkLst>
            <pc:docMk/>
            <pc:sldMk cId="0" sldId="262"/>
            <ac:spMk id="91" creationId="{DC5ECCA5-D527-435B-8A7D-EC51F76D3832}"/>
          </ac:spMkLst>
        </pc:spChg>
        <pc:spChg chg="add del mod">
          <ac:chgData name="DANIEL DEL RIO VELILLA" userId="bb18336d-ff95-4c34-a019-304126070e9d" providerId="ADAL" clId="{31734DFB-09C7-4CC7-BEF0-ACF917E09DF0}" dt="2022-01-23T12:33:12.833" v="1175" actId="478"/>
          <ac:spMkLst>
            <pc:docMk/>
            <pc:sldMk cId="0" sldId="262"/>
            <ac:spMk id="92" creationId="{83BE7DF5-BE7A-4149-B911-0C2B99A6A9F5}"/>
          </ac:spMkLst>
        </pc:spChg>
        <pc:spChg chg="mod">
          <ac:chgData name="DANIEL DEL RIO VELILLA" userId="bb18336d-ff95-4c34-a019-304126070e9d" providerId="ADAL" clId="{31734DFB-09C7-4CC7-BEF0-ACF917E09DF0}" dt="2022-01-23T15:06:00.527" v="1516" actId="14100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5:05:42.789" v="1515" actId="120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1:02:36.690" v="424" actId="478"/>
          <ac:spMkLst>
            <pc:docMk/>
            <pc:sldMk cId="0" sldId="262"/>
            <ac:spMk id="20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1:02:45.961" v="426" actId="478"/>
          <ac:spMkLst>
            <pc:docMk/>
            <pc:sldMk cId="0" sldId="262"/>
            <ac:spMk id="207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2:06:00.312" v="889"/>
          <ac:grpSpMkLst>
            <pc:docMk/>
            <pc:sldMk cId="0" sldId="262"/>
            <ac:grpSpMk id="29" creationId="{070E9463-4496-449F-8798-8E60EA970461}"/>
          </ac:grpSpMkLst>
        </pc:grpChg>
        <pc:grpChg chg="add del mod">
          <ac:chgData name="DANIEL DEL RIO VELILLA" userId="bb18336d-ff95-4c34-a019-304126070e9d" providerId="ADAL" clId="{31734DFB-09C7-4CC7-BEF0-ACF917E09DF0}" dt="2022-01-23T12:10:01.509" v="894" actId="478"/>
          <ac:grpSpMkLst>
            <pc:docMk/>
            <pc:sldMk cId="0" sldId="262"/>
            <ac:grpSpMk id="36" creationId="{69B36236-9439-4EC6-BB4C-91DB88C46FD7}"/>
          </ac:grpSpMkLst>
        </pc:grpChg>
        <pc:grpChg chg="add del mod">
          <ac:chgData name="DANIEL DEL RIO VELILLA" userId="bb18336d-ff95-4c34-a019-304126070e9d" providerId="ADAL" clId="{31734DFB-09C7-4CC7-BEF0-ACF917E09DF0}" dt="2022-01-23T12:10:13.441" v="896" actId="478"/>
          <ac:grpSpMkLst>
            <pc:docMk/>
            <pc:sldMk cId="0" sldId="262"/>
            <ac:grpSpMk id="44" creationId="{F2CF8DD6-97BB-4A06-B165-C48338B915D6}"/>
          </ac:grpSpMkLst>
        </pc:grpChg>
        <pc:grpChg chg="add mod">
          <ac:chgData name="DANIEL DEL RIO VELILLA" userId="bb18336d-ff95-4c34-a019-304126070e9d" providerId="ADAL" clId="{31734DFB-09C7-4CC7-BEF0-ACF917E09DF0}" dt="2022-01-23T14:57:42.015" v="1499" actId="1076"/>
          <ac:grpSpMkLst>
            <pc:docMk/>
            <pc:sldMk cId="0" sldId="262"/>
            <ac:grpSpMk id="71" creationId="{8F908354-F76E-4AE7-AA83-E13F4A77643A}"/>
          </ac:grpSpMkLst>
        </pc:grpChg>
        <pc:picChg chg="add del mod">
          <ac:chgData name="DANIEL DEL RIO VELILLA" userId="bb18336d-ff95-4c34-a019-304126070e9d" providerId="ADAL" clId="{31734DFB-09C7-4CC7-BEF0-ACF917E09DF0}" dt="2022-01-23T11:12:20.134" v="429" actId="478"/>
          <ac:picMkLst>
            <pc:docMk/>
            <pc:sldMk cId="0" sldId="262"/>
            <ac:picMk id="2" creationId="{A4FFB956-37AE-4952-998A-547375ADBC00}"/>
          </ac:picMkLst>
        </pc:picChg>
        <pc:picChg chg="add mod">
          <ac:chgData name="DANIEL DEL RIO VELILLA" userId="bb18336d-ff95-4c34-a019-304126070e9d" providerId="ADAL" clId="{31734DFB-09C7-4CC7-BEF0-ACF917E09DF0}" dt="2022-01-23T20:57:42.870" v="4467" actId="1037"/>
          <ac:picMkLst>
            <pc:docMk/>
            <pc:sldMk cId="0" sldId="262"/>
            <ac:picMk id="3" creationId="{2524F783-35E6-4BE1-9516-F6AF8147B5DF}"/>
          </ac:picMkLst>
        </pc:picChg>
        <pc:picChg chg="add del mod">
          <ac:chgData name="DANIEL DEL RIO VELILLA" userId="bb18336d-ff95-4c34-a019-304126070e9d" providerId="ADAL" clId="{31734DFB-09C7-4CC7-BEF0-ACF917E09DF0}" dt="2022-01-23T14:53:10.705" v="1474" actId="478"/>
          <ac:picMkLst>
            <pc:docMk/>
            <pc:sldMk cId="0" sldId="262"/>
            <ac:picMk id="5" creationId="{76EE0EF1-FF3F-4490-92CC-BA9C1B1E61D3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6" creationId="{40328C45-846D-4613-B4FA-8E46AE8FD100}"/>
          </ac:picMkLst>
        </pc:picChg>
        <pc:picChg chg="add del mod">
          <ac:chgData name="DANIEL DEL RIO VELILLA" userId="bb18336d-ff95-4c34-a019-304126070e9d" providerId="ADAL" clId="{31734DFB-09C7-4CC7-BEF0-ACF917E09DF0}" dt="2022-01-23T11:17:38.995" v="451" actId="478"/>
          <ac:picMkLst>
            <pc:docMk/>
            <pc:sldMk cId="0" sldId="262"/>
            <ac:picMk id="7" creationId="{FC687BF0-E1B6-4290-B0E5-A42143A014C7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8" creationId="{73642127-44D9-410E-9AA0-8AEC6D9017FE}"/>
          </ac:picMkLst>
        </pc:picChg>
        <pc:picChg chg="add del mod">
          <ac:chgData name="DANIEL DEL RIO VELILLA" userId="bb18336d-ff95-4c34-a019-304126070e9d" providerId="ADAL" clId="{31734DFB-09C7-4CC7-BEF0-ACF917E09DF0}" dt="2022-01-23T11:23:48.709" v="463" actId="478"/>
          <ac:picMkLst>
            <pc:docMk/>
            <pc:sldMk cId="0" sldId="262"/>
            <ac:picMk id="10" creationId="{363F0994-1D9E-467A-823B-8E56F9F0D279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10" creationId="{D1DB51F8-DA19-4019-9605-9B7DD46A331B}"/>
          </ac:picMkLst>
        </pc:picChg>
        <pc:picChg chg="add mod ord modCrop">
          <ac:chgData name="DANIEL DEL RIO VELILLA" userId="bb18336d-ff95-4c34-a019-304126070e9d" providerId="ADAL" clId="{31734DFB-09C7-4CC7-BEF0-ACF917E09DF0}" dt="2022-01-23T15:06:02.840" v="1518" actId="1076"/>
          <ac:picMkLst>
            <pc:docMk/>
            <pc:sldMk cId="0" sldId="262"/>
            <ac:picMk id="12" creationId="{85C98A5D-CC41-4759-AA1E-16358E35F9DF}"/>
          </ac:picMkLst>
        </pc:picChg>
        <pc:picChg chg="add mod ord">
          <ac:chgData name="DANIEL DEL RIO VELILLA" userId="bb18336d-ff95-4c34-a019-304126070e9d" providerId="ADAL" clId="{31734DFB-09C7-4CC7-BEF0-ACF917E09DF0}" dt="2022-01-23T14:57:24.594" v="1498" actId="1076"/>
          <ac:picMkLst>
            <pc:docMk/>
            <pc:sldMk cId="0" sldId="262"/>
            <ac:picMk id="14" creationId="{4177FCA4-70C1-4935-B2A1-C2484D7E541F}"/>
          </ac:picMkLst>
        </pc:picChg>
        <pc:picChg chg="add del mod">
          <ac:chgData name="DANIEL DEL RIO VELILLA" userId="bb18336d-ff95-4c34-a019-304126070e9d" providerId="ADAL" clId="{31734DFB-09C7-4CC7-BEF0-ACF917E09DF0}" dt="2022-01-23T11:37:42.207" v="491" actId="478"/>
          <ac:picMkLst>
            <pc:docMk/>
            <pc:sldMk cId="0" sldId="262"/>
            <ac:picMk id="14" creationId="{510486B8-504D-4F74-8798-D50A05B86BD6}"/>
          </ac:picMkLst>
        </pc:picChg>
        <pc:picChg chg="add del mod">
          <ac:chgData name="DANIEL DEL RIO VELILLA" userId="bb18336d-ff95-4c34-a019-304126070e9d" providerId="ADAL" clId="{31734DFB-09C7-4CC7-BEF0-ACF917E09DF0}" dt="2022-01-23T11:51:21.509" v="544" actId="478"/>
          <ac:picMkLst>
            <pc:docMk/>
            <pc:sldMk cId="0" sldId="262"/>
            <ac:picMk id="16" creationId="{D2943E15-B3CF-430E-A715-21C65E553B64}"/>
          </ac:picMkLst>
        </pc:picChg>
        <pc:picChg chg="add del mod">
          <ac:chgData name="DANIEL DEL RIO VELILLA" userId="bb18336d-ff95-4c34-a019-304126070e9d" providerId="ADAL" clId="{31734DFB-09C7-4CC7-BEF0-ACF917E09DF0}" dt="2022-01-23T14:30:10.175" v="1367" actId="478"/>
          <ac:picMkLst>
            <pc:docMk/>
            <pc:sldMk cId="0" sldId="262"/>
            <ac:picMk id="18" creationId="{C617668F-2D1E-4A81-918B-9C7EE0F3F1EF}"/>
          </ac:picMkLst>
        </pc:picChg>
        <pc:picChg chg="add del mod">
          <ac:chgData name="DANIEL DEL RIO VELILLA" userId="bb18336d-ff95-4c34-a019-304126070e9d" providerId="ADAL" clId="{31734DFB-09C7-4CC7-BEF0-ACF917E09DF0}" dt="2022-01-23T12:32:02.776" v="1167" actId="478"/>
          <ac:picMkLst>
            <pc:docMk/>
            <pc:sldMk cId="0" sldId="262"/>
            <ac:picMk id="20" creationId="{37D7AED4-1D08-4770-883D-22F44B855C3C}"/>
          </ac:picMkLst>
        </pc:picChg>
        <pc:picChg chg="add mod ord">
          <ac:chgData name="DANIEL DEL RIO VELILLA" userId="bb18336d-ff95-4c34-a019-304126070e9d" providerId="ADAL" clId="{31734DFB-09C7-4CC7-BEF0-ACF917E09DF0}" dt="2022-01-23T20:57:42.870" v="4467" actId="1037"/>
          <ac:picMkLst>
            <pc:docMk/>
            <pc:sldMk cId="0" sldId="262"/>
            <ac:picMk id="60" creationId="{DB5FBAAF-50C9-4B15-9FCD-33A00902D483}"/>
          </ac:picMkLst>
        </pc:picChg>
        <pc:picChg chg="add mod">
          <ac:chgData name="DANIEL DEL RIO VELILLA" userId="bb18336d-ff95-4c34-a019-304126070e9d" providerId="ADAL" clId="{31734DFB-09C7-4CC7-BEF0-ACF917E09DF0}" dt="2022-01-23T12:10:53.836" v="908" actId="571"/>
          <ac:picMkLst>
            <pc:docMk/>
            <pc:sldMk cId="0" sldId="262"/>
            <ac:picMk id="62" creationId="{1B87D08E-DF9B-4B9D-B6D9-38CE4542EB0B}"/>
          </ac:picMkLst>
        </pc:picChg>
        <pc:picChg chg="add del mod">
          <ac:chgData name="DANIEL DEL RIO VELILLA" userId="bb18336d-ff95-4c34-a019-304126070e9d" providerId="ADAL" clId="{31734DFB-09C7-4CC7-BEF0-ACF917E09DF0}" dt="2022-01-23T14:33:11.862" v="1372" actId="478"/>
          <ac:picMkLst>
            <pc:docMk/>
            <pc:sldMk cId="0" sldId="262"/>
            <ac:picMk id="64" creationId="{B587CB94-35C8-4D99-8345-06B5D3506824}"/>
          </ac:picMkLst>
        </pc:picChg>
        <pc:picChg chg="add del mod">
          <ac:chgData name="DANIEL DEL RIO VELILLA" userId="bb18336d-ff95-4c34-a019-304126070e9d" providerId="ADAL" clId="{31734DFB-09C7-4CC7-BEF0-ACF917E09DF0}" dt="2022-01-23T14:33:21.563" v="1374" actId="478"/>
          <ac:picMkLst>
            <pc:docMk/>
            <pc:sldMk cId="0" sldId="262"/>
            <ac:picMk id="67" creationId="{7B6DB93D-2F05-4F94-BB28-9F0400FE4686}"/>
          </ac:picMkLst>
        </pc:picChg>
        <pc:picChg chg="add del mod">
          <ac:chgData name="DANIEL DEL RIO VELILLA" userId="bb18336d-ff95-4c34-a019-304126070e9d" providerId="ADAL" clId="{31734DFB-09C7-4CC7-BEF0-ACF917E09DF0}" dt="2022-01-23T12:16:05.232" v="1097" actId="478"/>
          <ac:picMkLst>
            <pc:docMk/>
            <pc:sldMk cId="0" sldId="262"/>
            <ac:picMk id="70" creationId="{9F86249E-7A0D-4753-9573-250D18975035}"/>
          </ac:picMkLst>
        </pc:picChg>
        <pc:picChg chg="add del mod">
          <ac:chgData name="DANIEL DEL RIO VELILLA" userId="bb18336d-ff95-4c34-a019-304126070e9d" providerId="ADAL" clId="{31734DFB-09C7-4CC7-BEF0-ACF917E09DF0}" dt="2022-01-23T12:17:53.224" v="1158" actId="478"/>
          <ac:picMkLst>
            <pc:docMk/>
            <pc:sldMk cId="0" sldId="262"/>
            <ac:picMk id="84" creationId="{BBA4DD53-F308-489A-8208-DE3362CE5443}"/>
          </ac:picMkLst>
        </pc:picChg>
        <pc:picChg chg="del">
          <ac:chgData name="DANIEL DEL RIO VELILLA" userId="bb18336d-ff95-4c34-a019-304126070e9d" providerId="ADAL" clId="{31734DFB-09C7-4CC7-BEF0-ACF917E09DF0}" dt="2022-01-23T10:59:22.029" v="381" actId="478"/>
          <ac:picMkLst>
            <pc:docMk/>
            <pc:sldMk cId="0" sldId="262"/>
            <ac:picMk id="204" creationId="{00000000-0000-0000-0000-000000000000}"/>
          </ac:picMkLst>
        </pc:picChg>
      </pc:sldChg>
      <pc:sldChg chg="modSp mod">
        <pc:chgData name="DANIEL DEL RIO VELILLA" userId="bb18336d-ff95-4c34-a019-304126070e9d" providerId="ADAL" clId="{31734DFB-09C7-4CC7-BEF0-ACF917E09DF0}" dt="2022-01-23T11:16:30.803" v="439" actId="1076"/>
        <pc:sldMkLst>
          <pc:docMk/>
          <pc:sldMk cId="0" sldId="274"/>
        </pc:sldMkLst>
        <pc:picChg chg="mod">
          <ac:chgData name="DANIEL DEL RIO VELILLA" userId="bb18336d-ff95-4c34-a019-304126070e9d" providerId="ADAL" clId="{31734DFB-09C7-4CC7-BEF0-ACF917E09DF0}" dt="2022-01-23T11:16:30.803" v="439" actId="1076"/>
          <ac:picMkLst>
            <pc:docMk/>
            <pc:sldMk cId="0" sldId="274"/>
            <ac:picMk id="402" creationId="{00000000-0000-0000-0000-000000000000}"/>
          </ac:picMkLst>
        </pc:picChg>
      </pc:sldChg>
      <pc:sldChg chg="addSp delSp modSp del mod ord">
        <pc:chgData name="DANIEL DEL RIO VELILLA" userId="bb18336d-ff95-4c34-a019-304126070e9d" providerId="ADAL" clId="{31734DFB-09C7-4CC7-BEF0-ACF917E09DF0}" dt="2022-01-23T20:21:34.082" v="4374" actId="47"/>
        <pc:sldMkLst>
          <pc:docMk/>
          <pc:sldMk cId="0" sldId="277"/>
        </pc:sldMkLst>
        <pc:spChg chg="add del mod">
          <ac:chgData name="DANIEL DEL RIO VELILLA" userId="bb18336d-ff95-4c34-a019-304126070e9d" providerId="ADAL" clId="{31734DFB-09C7-4CC7-BEF0-ACF917E09DF0}" dt="2022-01-23T20:12:17.358" v="3744" actId="478"/>
          <ac:spMkLst>
            <pc:docMk/>
            <pc:sldMk cId="0" sldId="277"/>
            <ac:spMk id="17" creationId="{32ABB7F5-5FDF-4FD2-A2CF-28E414F6DC2E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5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5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4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20:12:15.234" v="3743" actId="478"/>
          <ac:spMkLst>
            <pc:docMk/>
            <pc:sldMk cId="0" sldId="277"/>
            <ac:spMk id="45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60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6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7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7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8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8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32.409" v="3733" actId="1076"/>
          <ac:spMkLst>
            <pc:docMk/>
            <pc:sldMk cId="0" sldId="277"/>
            <ac:spMk id="482" creationId="{00000000-0000-0000-0000-000000000000}"/>
          </ac:spMkLst>
        </pc:spChg>
        <pc:grpChg chg="add del">
          <ac:chgData name="DANIEL DEL RIO VELILLA" userId="bb18336d-ff95-4c34-a019-304126070e9d" providerId="ADAL" clId="{31734DFB-09C7-4CC7-BEF0-ACF917E09DF0}" dt="2022-01-23T20:10:23.018" v="3723" actId="21"/>
          <ac:grpSpMkLst>
            <pc:docMk/>
            <pc:sldMk cId="0" sldId="277"/>
            <ac:grpSpMk id="462" creationId="{00000000-0000-0000-0000-000000000000}"/>
          </ac:grpSpMkLst>
        </pc:grpChg>
        <pc:cxnChg chg="add del mod">
          <ac:chgData name="DANIEL DEL RIO VELILLA" userId="bb18336d-ff95-4c34-a019-304126070e9d" providerId="ADAL" clId="{31734DFB-09C7-4CC7-BEF0-ACF917E09DF0}" dt="2022-01-23T20:11:57.011" v="3740" actId="14100"/>
          <ac:cxnSpMkLst>
            <pc:docMk/>
            <pc:sldMk cId="0" sldId="277"/>
            <ac:cxnSpMk id="45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40.838" v="3736" actId="14100"/>
          <ac:cxnSpMkLst>
            <pc:docMk/>
            <pc:sldMk cId="0" sldId="277"/>
            <ac:cxnSpMk id="458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51.757" v="3739" actId="14100"/>
          <ac:cxnSpMkLst>
            <pc:docMk/>
            <pc:sldMk cId="0" sldId="277"/>
            <ac:cxnSpMk id="474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2:07.374" v="3742" actId="14100"/>
          <ac:cxnSpMkLst>
            <pc:docMk/>
            <pc:sldMk cId="0" sldId="277"/>
            <ac:cxnSpMk id="47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37.765" v="3735" actId="14100"/>
          <ac:cxnSpMkLst>
            <pc:docMk/>
            <pc:sldMk cId="0" sldId="277"/>
            <ac:cxnSpMk id="480" creationId="{00000000-0000-0000-0000-000000000000}"/>
          </ac:cxnSpMkLst>
        </pc:cxnChg>
      </pc:sldChg>
      <pc:sldChg chg="modSp mod">
        <pc:chgData name="DANIEL DEL RIO VELILLA" userId="bb18336d-ff95-4c34-a019-304126070e9d" providerId="ADAL" clId="{31734DFB-09C7-4CC7-BEF0-ACF917E09DF0}" dt="2022-01-23T11:48:06.802" v="536" actId="14100"/>
        <pc:sldMkLst>
          <pc:docMk/>
          <pc:sldMk cId="0" sldId="282"/>
        </pc:sldMkLst>
        <pc:spChg chg="mod">
          <ac:chgData name="DANIEL DEL RIO VELILLA" userId="bb18336d-ff95-4c34-a019-304126070e9d" providerId="ADAL" clId="{31734DFB-09C7-4CC7-BEF0-ACF917E09DF0}" dt="2022-01-23T11:48:06.802" v="536" actId="14100"/>
          <ac:spMkLst>
            <pc:docMk/>
            <pc:sldMk cId="0" sldId="282"/>
            <ac:spMk id="590" creationId="{00000000-0000-0000-0000-000000000000}"/>
          </ac:spMkLst>
        </pc:spChg>
      </pc:sldChg>
      <pc:sldChg chg="addSp delSp modSp add mod ord setBg">
        <pc:chgData name="DANIEL DEL RIO VELILLA" userId="bb18336d-ff95-4c34-a019-304126070e9d" providerId="ADAL" clId="{31734DFB-09C7-4CC7-BEF0-ACF917E09DF0}" dt="2022-01-23T10:56:40.378" v="374" actId="14100"/>
        <pc:sldMkLst>
          <pc:docMk/>
          <pc:sldMk cId="616600961" sldId="298"/>
        </pc:sldMkLst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5" creationId="{A821EA17-C38B-4F38-A7C2-C24E997E311C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7" creationId="{BBF89D68-58F2-4A09-B2DD-DC5C2F120F7D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9" creationId="{0863985B-3D31-4BC3-ABA2-45A4B0B1A4F5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11" creationId="{287AF2B6-2AFD-4D8E-9003-5FFED9F0FC0C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3" creationId="{F71BBDA0-90E4-4087-94CD-DD7C9AA335E6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5" creationId="{4276CEA5-23E8-4941-BC0F-E1C6CFFC7A46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7" creationId="{197D526A-39C8-4DEB-A810-FAC3BB705A8E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9" creationId="{C86C9DD1-CA8B-48A2-AAA4-BFF0E9507E7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20" creationId="{2E70456C-78BA-42EA-BC22-30D0911ED38C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21" creationId="{CC01842D-9099-4F7D-AD3B-331B6DDA3D34}"/>
          </ac:spMkLst>
        </pc:spChg>
        <pc:spChg chg="add mod ord">
          <ac:chgData name="DANIEL DEL RIO VELILLA" userId="bb18336d-ff95-4c34-a019-304126070e9d" providerId="ADAL" clId="{31734DFB-09C7-4CC7-BEF0-ACF917E09DF0}" dt="2022-01-23T10:56:40.378" v="374" actId="14100"/>
          <ac:spMkLst>
            <pc:docMk/>
            <pc:sldMk cId="616600961" sldId="298"/>
            <ac:spMk id="22" creationId="{D0F3CEA5-6501-429D-994B-48479187794D}"/>
          </ac:spMkLst>
        </pc:spChg>
        <pc:spChg chg="add del mod">
          <ac:chgData name="DANIEL DEL RIO VELILLA" userId="bb18336d-ff95-4c34-a019-304126070e9d" providerId="ADAL" clId="{31734DFB-09C7-4CC7-BEF0-ACF917E09DF0}" dt="2022-01-23T10:19:07.300" v="210" actId="478"/>
          <ac:spMkLst>
            <pc:docMk/>
            <pc:sldMk cId="616600961" sldId="298"/>
            <ac:spMk id="23" creationId="{5EF94A07-C6F3-46B1-9FF0-B0B7E93FEB92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25" creationId="{2DD18462-13CA-4D45-A7A5-1992A9F061BF}"/>
          </ac:spMkLst>
        </pc:spChg>
        <pc:spChg chg="add del mod">
          <ac:chgData name="DANIEL DEL RIO VELILLA" userId="bb18336d-ff95-4c34-a019-304126070e9d" providerId="ADAL" clId="{31734DFB-09C7-4CC7-BEF0-ACF917E09DF0}" dt="2022-01-23T10:30:51.732" v="281" actId="478"/>
          <ac:spMkLst>
            <pc:docMk/>
            <pc:sldMk cId="616600961" sldId="298"/>
            <ac:spMk id="27" creationId="{C997F3C5-553F-45BE-A256-E9156F4BDF8D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28" creationId="{9226B79C-859A-4185-8F45-280BC91A343E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29" creationId="{CDA03F5B-25DC-4569-8F81-A9AB90CE19FC}"/>
          </ac:spMkLst>
        </pc:spChg>
        <pc:spChg chg="add del mod">
          <ac:chgData name="DANIEL DEL RIO VELILLA" userId="bb18336d-ff95-4c34-a019-304126070e9d" providerId="ADAL" clId="{31734DFB-09C7-4CC7-BEF0-ACF917E09DF0}" dt="2022-01-23T10:30:47.333" v="279" actId="478"/>
          <ac:spMkLst>
            <pc:docMk/>
            <pc:sldMk cId="616600961" sldId="298"/>
            <ac:spMk id="30" creationId="{30A55969-95B9-48C0-A1B2-0C5DF45370EA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1" creationId="{39809E77-705B-4A92-AF51-129605CA5FC2}"/>
          </ac:spMkLst>
        </pc:spChg>
        <pc:spChg chg="add del mod">
          <ac:chgData name="DANIEL DEL RIO VELILLA" userId="bb18336d-ff95-4c34-a019-304126070e9d" providerId="ADAL" clId="{31734DFB-09C7-4CC7-BEF0-ACF917E09DF0}" dt="2022-01-23T10:30:49.438" v="280" actId="478"/>
          <ac:spMkLst>
            <pc:docMk/>
            <pc:sldMk cId="616600961" sldId="298"/>
            <ac:spMk id="32" creationId="{2460CC2A-4FF3-41E7-B54F-38A4FB6932C1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3" creationId="{EB01889A-65B2-41C6-9B68-749D333F58E8}"/>
          </ac:spMkLst>
        </pc:spChg>
        <pc:spChg chg="add del mod">
          <ac:chgData name="DANIEL DEL RIO VELILLA" userId="bb18336d-ff95-4c34-a019-304126070e9d" providerId="ADAL" clId="{31734DFB-09C7-4CC7-BEF0-ACF917E09DF0}" dt="2022-01-23T10:30:52.948" v="282" actId="478"/>
          <ac:spMkLst>
            <pc:docMk/>
            <pc:sldMk cId="616600961" sldId="298"/>
            <ac:spMk id="34" creationId="{EE621019-BC64-4A63-8CB6-63CEE96A144F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5" creationId="{840CFC61-AB5C-495C-9739-721A97E8C36C}"/>
          </ac:spMkLst>
        </pc:spChg>
        <pc:spChg chg="add del mod">
          <ac:chgData name="DANIEL DEL RIO VELILLA" userId="bb18336d-ff95-4c34-a019-304126070e9d" providerId="ADAL" clId="{31734DFB-09C7-4CC7-BEF0-ACF917E09DF0}" dt="2022-01-23T10:30:56.003" v="283" actId="478"/>
          <ac:spMkLst>
            <pc:docMk/>
            <pc:sldMk cId="616600961" sldId="298"/>
            <ac:spMk id="36" creationId="{F899DA6C-E709-4A88-B5A3-DC6ECAC7DC92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7" creationId="{9D7E3B50-9007-4232-A684-19797D3FF938}"/>
          </ac:spMkLst>
        </pc:spChg>
        <pc:spChg chg="add del mod">
          <ac:chgData name="DANIEL DEL RIO VELILLA" userId="bb18336d-ff95-4c34-a019-304126070e9d" providerId="ADAL" clId="{31734DFB-09C7-4CC7-BEF0-ACF917E09DF0}" dt="2022-01-23T10:30:57.869" v="284" actId="478"/>
          <ac:spMkLst>
            <pc:docMk/>
            <pc:sldMk cId="616600961" sldId="298"/>
            <ac:spMk id="38" creationId="{B287739B-C79B-4E9E-8025-0BF2EB7568C7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39" creationId="{3E7C63E9-D5A8-43AB-BA00-31B7C4FF1336}"/>
          </ac:spMkLst>
        </pc:spChg>
        <pc:spChg chg="add del mod">
          <ac:chgData name="DANIEL DEL RIO VELILLA" userId="bb18336d-ff95-4c34-a019-304126070e9d" providerId="ADAL" clId="{31734DFB-09C7-4CC7-BEF0-ACF917E09DF0}" dt="2022-01-23T10:27:09.085" v="271" actId="478"/>
          <ac:spMkLst>
            <pc:docMk/>
            <pc:sldMk cId="616600961" sldId="298"/>
            <ac:spMk id="41" creationId="{01AD205B-EAA6-4864-8368-DFB6994351D5}"/>
          </ac:spMkLst>
        </pc:spChg>
        <pc:spChg chg="add del mod">
          <ac:chgData name="DANIEL DEL RIO VELILLA" userId="bb18336d-ff95-4c34-a019-304126070e9d" providerId="ADAL" clId="{31734DFB-09C7-4CC7-BEF0-ACF917E09DF0}" dt="2022-01-23T10:56:27.923" v="371" actId="478"/>
          <ac:spMkLst>
            <pc:docMk/>
            <pc:sldMk cId="616600961" sldId="298"/>
            <ac:spMk id="51" creationId="{1784D6A2-5B11-472F-9D54-3BAC5D3AD3BE}"/>
          </ac:spMkLst>
        </pc:spChg>
        <pc:spChg chg="del mod">
          <ac:chgData name="DANIEL DEL RIO VELILLA" userId="bb18336d-ff95-4c34-a019-304126070e9d" providerId="ADAL" clId="{31734DFB-09C7-4CC7-BEF0-ACF917E09DF0}" dt="2022-01-23T10:56:24.699" v="370" actId="478"/>
          <ac:spMkLst>
            <pc:docMk/>
            <pc:sldMk cId="616600961" sldId="298"/>
            <ac:spMk id="141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16:34.322" v="175" actId="478"/>
          <ac:spMkLst>
            <pc:docMk/>
            <pc:sldMk cId="616600961" sldId="298"/>
            <ac:spMk id="142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3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45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6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48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9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1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52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4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55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7" creationId="{00000000-0000-0000-0000-000000000000}"/>
          </ac:spMkLst>
        </pc:spChg>
        <pc:picChg chg="add del mod ord">
          <ac:chgData name="DANIEL DEL RIO VELILLA" userId="bb18336d-ff95-4c34-a019-304126070e9d" providerId="ADAL" clId="{31734DFB-09C7-4CC7-BEF0-ACF917E09DF0}" dt="2022-01-23T10:35:05.006" v="303" actId="478"/>
          <ac:picMkLst>
            <pc:docMk/>
            <pc:sldMk cId="616600961" sldId="298"/>
            <ac:picMk id="3" creationId="{C99B4A35-CD03-4B98-8D8B-34DD3198D6B9}"/>
          </ac:picMkLst>
        </pc:picChg>
        <pc:picChg chg="add del mod">
          <ac:chgData name="DANIEL DEL RIO VELILLA" userId="bb18336d-ff95-4c34-a019-304126070e9d" providerId="ADAL" clId="{31734DFB-09C7-4CC7-BEF0-ACF917E09DF0}" dt="2022-01-23T10:36:14.673" v="316" actId="478"/>
          <ac:picMkLst>
            <pc:docMk/>
            <pc:sldMk cId="616600961" sldId="298"/>
            <ac:picMk id="24" creationId="{517F8198-296C-4AB7-8A50-C2D196EE737E}"/>
          </ac:picMkLst>
        </pc:picChg>
        <pc:picChg chg="add del mod">
          <ac:chgData name="DANIEL DEL RIO VELILLA" userId="bb18336d-ff95-4c34-a019-304126070e9d" providerId="ADAL" clId="{31734DFB-09C7-4CC7-BEF0-ACF917E09DF0}" dt="2022-01-23T10:34:25.633" v="294" actId="478"/>
          <ac:picMkLst>
            <pc:docMk/>
            <pc:sldMk cId="616600961" sldId="298"/>
            <ac:picMk id="43" creationId="{D7864C30-182D-4C26-8708-B258FE21BAB1}"/>
          </ac:picMkLst>
        </pc:picChg>
        <pc:picChg chg="add del mod ord modCrop">
          <ac:chgData name="DANIEL DEL RIO VELILLA" userId="bb18336d-ff95-4c34-a019-304126070e9d" providerId="ADAL" clId="{31734DFB-09C7-4CC7-BEF0-ACF917E09DF0}" dt="2022-01-23T10:35:53.727" v="308" actId="478"/>
          <ac:picMkLst>
            <pc:docMk/>
            <pc:sldMk cId="616600961" sldId="298"/>
            <ac:picMk id="45" creationId="{8C8AEADA-0F08-4366-9608-D2A89F11588D}"/>
          </ac:picMkLst>
        </pc:picChg>
        <pc:picChg chg="add del mod ord">
          <ac:chgData name="DANIEL DEL RIO VELILLA" userId="bb18336d-ff95-4c34-a019-304126070e9d" providerId="ADAL" clId="{31734DFB-09C7-4CC7-BEF0-ACF917E09DF0}" dt="2022-01-23T10:43:40.205" v="349" actId="478"/>
          <ac:picMkLst>
            <pc:docMk/>
            <pc:sldMk cId="616600961" sldId="298"/>
            <ac:picMk id="47" creationId="{3A513E57-C2AC-457D-AE11-704E9166EFC5}"/>
          </ac:picMkLst>
        </pc:picChg>
        <pc:picChg chg="add del mod">
          <ac:chgData name="DANIEL DEL RIO VELILLA" userId="bb18336d-ff95-4c34-a019-304126070e9d" providerId="ADAL" clId="{31734DFB-09C7-4CC7-BEF0-ACF917E09DF0}" dt="2022-01-23T10:37:55.781" v="326"/>
          <ac:picMkLst>
            <pc:docMk/>
            <pc:sldMk cId="616600961" sldId="298"/>
            <ac:picMk id="49" creationId="{8E8FD698-EB2D-4DB2-A85C-3A28D862621B}"/>
          </ac:picMkLst>
        </pc:picChg>
        <pc:picChg chg="add mod ord">
          <ac:chgData name="DANIEL DEL RIO VELILLA" userId="bb18336d-ff95-4c34-a019-304126070e9d" providerId="ADAL" clId="{31734DFB-09C7-4CC7-BEF0-ACF917E09DF0}" dt="2022-01-23T10:56:33.978" v="372" actId="1076"/>
          <ac:picMkLst>
            <pc:docMk/>
            <pc:sldMk cId="616600961" sldId="298"/>
            <ac:picMk id="67" creationId="{66507B1B-21FF-4C83-93A1-E568785A37CB}"/>
          </ac:picMkLst>
        </pc:picChg>
      </pc:sldChg>
      <pc:sldChg chg="addSp delSp modSp add del mod setBg">
        <pc:chgData name="DANIEL DEL RIO VELILLA" userId="bb18336d-ff95-4c34-a019-304126070e9d" providerId="ADAL" clId="{31734DFB-09C7-4CC7-BEF0-ACF917E09DF0}" dt="2022-01-23T10:51:18.701" v="354" actId="47"/>
        <pc:sldMkLst>
          <pc:docMk/>
          <pc:sldMk cId="2751784213" sldId="299"/>
        </pc:sldMkLst>
        <pc:picChg chg="add del mod">
          <ac:chgData name="DANIEL DEL RIO VELILLA" userId="bb18336d-ff95-4c34-a019-304126070e9d" providerId="ADAL" clId="{31734DFB-09C7-4CC7-BEF0-ACF917E09DF0}" dt="2022-01-23T10:42:50.724" v="337" actId="21"/>
          <ac:picMkLst>
            <pc:docMk/>
            <pc:sldMk cId="2751784213" sldId="299"/>
            <ac:picMk id="3" creationId="{8F1F1BBA-5D77-40F5-9EEB-33B094C28C18}"/>
          </ac:picMkLst>
        </pc:picChg>
      </pc:sldChg>
      <pc:sldChg chg="addSp modSp add del mod">
        <pc:chgData name="DANIEL DEL RIO VELILLA" userId="bb18336d-ff95-4c34-a019-304126070e9d" providerId="ADAL" clId="{31734DFB-09C7-4CC7-BEF0-ACF917E09DF0}" dt="2022-01-23T15:59:11.867" v="1716" actId="20577"/>
        <pc:sldMkLst>
          <pc:docMk/>
          <pc:sldMk cId="1392240208" sldId="300"/>
        </pc:sldMkLst>
        <pc:spChg chg="add mod">
          <ac:chgData name="DANIEL DEL RIO VELILLA" userId="bb18336d-ff95-4c34-a019-304126070e9d" providerId="ADAL" clId="{31734DFB-09C7-4CC7-BEF0-ACF917E09DF0}" dt="2022-01-23T15:59:11.867" v="1716" actId="20577"/>
          <ac:spMkLst>
            <pc:docMk/>
            <pc:sldMk cId="1392240208" sldId="300"/>
            <ac:spMk id="22" creationId="{E4D9E87F-DA20-4202-8AB2-FEC6C8BA412D}"/>
          </ac:spMkLst>
        </pc:spChg>
      </pc:sldChg>
      <pc:sldChg chg="add setBg">
        <pc:chgData name="DANIEL DEL RIO VELILLA" userId="bb18336d-ff95-4c34-a019-304126070e9d" providerId="ADAL" clId="{31734DFB-09C7-4CC7-BEF0-ACF917E09DF0}" dt="2022-01-23T10:59:07.362" v="380"/>
        <pc:sldMkLst>
          <pc:docMk/>
          <pc:sldMk cId="3788111412" sldId="301"/>
        </pc:sldMkLst>
      </pc:sldChg>
      <pc:sldChg chg="addSp delSp modSp add del mod">
        <pc:chgData name="DANIEL DEL RIO VELILLA" userId="bb18336d-ff95-4c34-a019-304126070e9d" providerId="ADAL" clId="{31734DFB-09C7-4CC7-BEF0-ACF917E09DF0}" dt="2022-01-23T16:33:45.178" v="2864" actId="47"/>
        <pc:sldMkLst>
          <pc:docMk/>
          <pc:sldMk cId="886999960" sldId="302"/>
        </pc:sldMkLst>
        <pc:spChg chg="add del mod">
          <ac:chgData name="DANIEL DEL RIO VELILLA" userId="bb18336d-ff95-4c34-a019-304126070e9d" providerId="ADAL" clId="{31734DFB-09C7-4CC7-BEF0-ACF917E09DF0}" dt="2022-01-23T15:11:15.589" v="1539" actId="21"/>
          <ac:spMkLst>
            <pc:docMk/>
            <pc:sldMk cId="886999960" sldId="302"/>
            <ac:spMk id="3" creationId="{954DB76E-E0D5-41C1-90E1-CAD398247E8B}"/>
          </ac:spMkLst>
        </pc:spChg>
        <pc:spChg chg="add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5" creationId="{E0C82F39-EB20-4F87-83C2-C30183105E76}"/>
          </ac:spMkLst>
        </pc:spChg>
        <pc:spChg chg="add del mod">
          <ac:chgData name="DANIEL DEL RIO VELILLA" userId="bb18336d-ff95-4c34-a019-304126070e9d" providerId="ADAL" clId="{31734DFB-09C7-4CC7-BEF0-ACF917E09DF0}" dt="2022-01-23T15:10:43.921" v="1521"/>
          <ac:spMkLst>
            <pc:docMk/>
            <pc:sldMk cId="886999960" sldId="302"/>
            <ac:spMk id="33" creationId="{7BA44CF4-FA14-402E-BC3A-3FA35DAF76B7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4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60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6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8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82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5:11:22.590" v="1541" actId="21"/>
          <ac:grpSpMkLst>
            <pc:docMk/>
            <pc:sldMk cId="886999960" sldId="302"/>
            <ac:grpSpMk id="462" creationId="{00000000-0000-0000-0000-000000000000}"/>
          </ac:grpSpMkLst>
        </pc:grp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5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58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74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7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80" creationId="{00000000-0000-0000-0000-000000000000}"/>
          </ac:cxnSpMkLst>
        </pc:cxnChg>
      </pc:sldChg>
      <pc:sldChg chg="addSp delSp modSp add mod setBg delAnim modAnim">
        <pc:chgData name="DANIEL DEL RIO VELILLA" userId="bb18336d-ff95-4c34-a019-304126070e9d" providerId="ADAL" clId="{31734DFB-09C7-4CC7-BEF0-ACF917E09DF0}" dt="2022-01-23T20:06:54.731" v="3684"/>
        <pc:sldMkLst>
          <pc:docMk/>
          <pc:sldMk cId="3214758632" sldId="303"/>
        </pc:sldMkLst>
        <pc:spChg chg="add del mod">
          <ac:chgData name="DANIEL DEL RIO VELILLA" userId="bb18336d-ff95-4c34-a019-304126070e9d" providerId="ADAL" clId="{31734DFB-09C7-4CC7-BEF0-ACF917E09DF0}" dt="2022-01-23T15:10:58.833" v="1525" actId="478"/>
          <ac:spMkLst>
            <pc:docMk/>
            <pc:sldMk cId="3214758632" sldId="303"/>
            <ac:spMk id="4" creationId="{E10F67B2-9A77-4CA3-B1B4-6046EB4A4CFB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13" creationId="{0A70B66A-DDEB-42D5-9B83-58DB4925920F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22" creationId="{9CC7491B-EBD3-4DE6-9F9C-4EF7E6C44046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23" creationId="{BDDDF45C-FE8C-4148-AB10-895CDA65BE88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25" creationId="{EF8B29B6-BEC3-4C2B-9136-50A456BE4F38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38" creationId="{72E4659E-16E7-4832-A53A-A545DB3A268C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39" creationId="{52F8762E-AC65-46F7-8F65-16D30C2A840D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41" creationId="{F6AEC8FC-CA55-462A-BF43-78D7AEBEE6B7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42" creationId="{892DA776-B1BE-409C-88AB-ED2E5977D23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3" creationId="{6A6A25F1-B4C1-4FA3-95A0-1A5097793B51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4" creationId="{5E594EBD-EE04-4AD9-8F73-6BF49FD6C3A4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5" creationId="{582F54EB-B014-4DD3-87C7-1259656D3C36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48" creationId="{AF418B0F-8D17-4AC7-9028-C11482702E3A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49" creationId="{E11CD9BB-C2CD-4026-9B44-59392D042FFE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50" creationId="{1A877D89-50C9-41E4-B2A8-05A7F855DA3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51" creationId="{32B6D392-7C53-4006-811E-697E70899AEE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52" creationId="{9B49C86B-5B05-4825-9B8D-E1037677CABB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53" creationId="{7FF8F770-AC25-486F-AFC0-0731857F789E}"/>
          </ac:spMkLst>
        </pc:spChg>
        <pc:spChg chg="add del mod">
          <ac:chgData name="DANIEL DEL RIO VELILLA" userId="bb18336d-ff95-4c34-a019-304126070e9d" providerId="ADAL" clId="{31734DFB-09C7-4CC7-BEF0-ACF917E09DF0}" dt="2022-01-23T15:39:40.048" v="1588" actId="478"/>
          <ac:spMkLst>
            <pc:docMk/>
            <pc:sldMk cId="3214758632" sldId="303"/>
            <ac:spMk id="54" creationId="{D528E4E8-83A4-4637-BA4C-57031EE589F3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55" creationId="{166264F9-7B4C-4644-AA87-DB38985024C4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56" creationId="{B7ADD4EA-8E88-4442-BD2D-96707461B27A}"/>
          </ac:spMkLst>
        </pc:spChg>
        <pc:spChg chg="del mod">
          <ac:chgData name="DANIEL DEL RIO VELILLA" userId="bb18336d-ff95-4c34-a019-304126070e9d" providerId="ADAL" clId="{31734DFB-09C7-4CC7-BEF0-ACF917E09DF0}" dt="2022-01-23T15:32:28.113" v="1544" actId="478"/>
          <ac:spMkLst>
            <pc:docMk/>
            <pc:sldMk cId="3214758632" sldId="303"/>
            <ac:spMk id="58" creationId="{52583AEE-6589-48F9-872E-585A8DA80CDD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59" creationId="{07693D55-F65C-4610-B0B2-B5F342CDEA6A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1" creationId="{57ECE0FB-4B41-47B1-88ED-23276095D180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2" creationId="{DBB2CE69-3AE5-4944-849A-B40C731A21AB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3" creationId="{1754D515-B50E-43DA-BD63-BD298F5DB0F6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65" creationId="{809D08EA-0A2D-474C-AA71-357FF029165A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68" creationId="{F8C05F4D-9DFF-4330-941A-28D20082EAE6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70" creationId="{BE6A7A52-6F51-43FE-8FD1-1F65191B6224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83" creationId="{510E598F-8067-497D-B372-09EFA19117B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85" creationId="{00E8FFC5-7469-4CCD-BB81-D35A2635147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86" creationId="{F63E42A9-F11C-46EF-A866-F58DA8DF78F0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87" creationId="{7B0781F4-FAB2-488B-A682-077EE27DFB0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88" creationId="{FAFA5BF9-D901-40B0-BBD1-5DA91FEEACE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0" creationId="{6B2B3047-7104-4BD4-BA84-0A80369690EE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1" creationId="{4F067673-7290-4FC8-AF9B-D880045471E9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3" creationId="{4A0084B0-073A-499F-BB8F-4CBFB6934B91}"/>
          </ac:spMkLst>
        </pc:spChg>
        <pc:spChg chg="add mod">
          <ac:chgData name="DANIEL DEL RIO VELILLA" userId="bb18336d-ff95-4c34-a019-304126070e9d" providerId="ADAL" clId="{31734DFB-09C7-4CC7-BEF0-ACF917E09DF0}" dt="2022-01-23T16:04:36.392" v="1934" actId="207"/>
          <ac:spMkLst>
            <pc:docMk/>
            <pc:sldMk cId="3214758632" sldId="303"/>
            <ac:spMk id="94" creationId="{B2AF8B2F-0454-4496-B5CD-9DE62A491C32}"/>
          </ac:spMkLst>
        </pc:spChg>
        <pc:spChg chg="add del mod">
          <ac:chgData name="DANIEL DEL RIO VELILLA" userId="bb18336d-ff95-4c34-a019-304126070e9d" providerId="ADAL" clId="{31734DFB-09C7-4CC7-BEF0-ACF917E09DF0}" dt="2022-01-23T15:38:41.328" v="1561"/>
          <ac:spMkLst>
            <pc:docMk/>
            <pc:sldMk cId="3214758632" sldId="303"/>
            <ac:spMk id="95" creationId="{30E5FE96-B781-4745-89D7-8C7D18240CCE}"/>
          </ac:spMkLst>
        </pc:spChg>
        <pc:spChg chg="add del mod">
          <ac:chgData name="DANIEL DEL RIO VELILLA" userId="bb18336d-ff95-4c34-a019-304126070e9d" providerId="ADAL" clId="{31734DFB-09C7-4CC7-BEF0-ACF917E09DF0}" dt="2022-01-23T15:38:45.811" v="1569"/>
          <ac:spMkLst>
            <pc:docMk/>
            <pc:sldMk cId="3214758632" sldId="303"/>
            <ac:spMk id="96" creationId="{FF3C3EAF-20DD-4A9C-BF90-2052353C0050}"/>
          </ac:spMkLst>
        </pc:spChg>
        <pc:spChg chg="add mod">
          <ac:chgData name="DANIEL DEL RIO VELILLA" userId="bb18336d-ff95-4c34-a019-304126070e9d" providerId="ADAL" clId="{31734DFB-09C7-4CC7-BEF0-ACF917E09DF0}" dt="2022-01-23T15:39:31.212" v="1587" actId="1076"/>
          <ac:spMkLst>
            <pc:docMk/>
            <pc:sldMk cId="3214758632" sldId="303"/>
            <ac:spMk id="97" creationId="{3DD2CE75-F4E7-4651-8B97-C6A7D8496256}"/>
          </ac:spMkLst>
        </pc:spChg>
        <pc:spChg chg="add del">
          <ac:chgData name="DANIEL DEL RIO VELILLA" userId="bb18336d-ff95-4c34-a019-304126070e9d" providerId="ADAL" clId="{31734DFB-09C7-4CC7-BEF0-ACF917E09DF0}" dt="2022-01-23T15:59:04.689" v="1713" actId="22"/>
          <ac:spMkLst>
            <pc:docMk/>
            <pc:sldMk cId="3214758632" sldId="303"/>
            <ac:spMk id="98" creationId="{41586E55-EB74-4790-A564-D897983C6B8F}"/>
          </ac:spMkLst>
        </pc:spChg>
        <pc:spChg chg="add del mod">
          <ac:chgData name="DANIEL DEL RIO VELILLA" userId="bb18336d-ff95-4c34-a019-304126070e9d" providerId="ADAL" clId="{31734DFB-09C7-4CC7-BEF0-ACF917E09DF0}" dt="2022-01-23T16:35:03.976" v="2875" actId="478"/>
          <ac:spMkLst>
            <pc:docMk/>
            <pc:sldMk cId="3214758632" sldId="303"/>
            <ac:spMk id="99" creationId="{5C11D894-6710-43FD-956E-4FE2CA1A74A0}"/>
          </ac:spMkLst>
        </pc:spChg>
        <pc:spChg chg="add del mod">
          <ac:chgData name="DANIEL DEL RIO VELILLA" userId="bb18336d-ff95-4c34-a019-304126070e9d" providerId="ADAL" clId="{31734DFB-09C7-4CC7-BEF0-ACF917E09DF0}" dt="2022-01-23T16:05:21.015" v="1940" actId="478"/>
          <ac:spMkLst>
            <pc:docMk/>
            <pc:sldMk cId="3214758632" sldId="303"/>
            <ac:spMk id="100" creationId="{5C4DBF1B-B7D9-46E5-9EF5-8002C563FF62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2" creationId="{27D68054-A072-467E-BA7E-46B76BDF219D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3" creationId="{34135AA2-B648-4FD6-B77C-91609BA5C205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4" creationId="{2510B889-41D4-4BEA-B691-FD6254E85BA2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5" creationId="{372DC079-AD80-4744-A538-2E34A5A5C6BB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2" creationId="{2C2047F9-9B64-42D9-8782-D04C4083F6A9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3" creationId="{01816A2B-E9DB-4AD8-82C8-19193F2E053F}"/>
          </ac:spMkLst>
        </pc:spChg>
        <pc:spChg chg="del mod">
          <ac:chgData name="DANIEL DEL RIO VELILLA" userId="bb18336d-ff95-4c34-a019-304126070e9d" providerId="ADAL" clId="{31734DFB-09C7-4CC7-BEF0-ACF917E09DF0}" dt="2022-01-23T16:05:48.557" v="1947" actId="478"/>
          <ac:spMkLst>
            <pc:docMk/>
            <pc:sldMk cId="3214758632" sldId="303"/>
            <ac:spMk id="114" creationId="{B17BB0E9-23B6-4D38-949D-42E4094C8AA3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5" creationId="{998AD8D5-7E3A-4494-A287-286019A41A6C}"/>
          </ac:spMkLst>
        </pc:spChg>
        <pc:spChg chg="add del mod">
          <ac:chgData name="DANIEL DEL RIO VELILLA" userId="bb18336d-ff95-4c34-a019-304126070e9d" providerId="ADAL" clId="{31734DFB-09C7-4CC7-BEF0-ACF917E09DF0}" dt="2022-01-23T16:06:27.773" v="1961"/>
          <ac:spMkLst>
            <pc:docMk/>
            <pc:sldMk cId="3214758632" sldId="303"/>
            <ac:spMk id="122" creationId="{6C972493-2DD0-4D34-9647-3001205D67D0}"/>
          </ac:spMkLst>
        </pc:spChg>
        <pc:spChg chg="add del mod">
          <ac:chgData name="DANIEL DEL RIO VELILLA" userId="bb18336d-ff95-4c34-a019-304126070e9d" providerId="ADAL" clId="{31734DFB-09C7-4CC7-BEF0-ACF917E09DF0}" dt="2022-01-23T16:06:27.773" v="1961"/>
          <ac:spMkLst>
            <pc:docMk/>
            <pc:sldMk cId="3214758632" sldId="303"/>
            <ac:spMk id="123" creationId="{20723DB5-D336-481E-B1E1-434FAC5BD8D3}"/>
          </ac:spMkLst>
        </pc:spChg>
        <pc:spChg chg="add mo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4" creationId="{EC2154EC-159C-43CC-B9CD-626F0E70EFE2}"/>
          </ac:spMkLst>
        </pc:spChg>
        <pc:spChg chg="add mod or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5" creationId="{EFE49BC3-BB89-4F52-BAB5-A55C0C43E706}"/>
          </ac:spMkLst>
        </pc:spChg>
        <pc:spChg chg="add mo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6" creationId="{FC472FA3-1BF7-4056-97B8-2E56E5DDBFF8}"/>
          </ac:spMkLst>
        </pc:spChg>
        <pc:spChg chg="add mod">
          <ac:chgData name="DANIEL DEL RIO VELILLA" userId="bb18336d-ff95-4c34-a019-304126070e9d" providerId="ADAL" clId="{31734DFB-09C7-4CC7-BEF0-ACF917E09DF0}" dt="2022-01-23T16:35:26.480" v="2877" actId="1076"/>
          <ac:spMkLst>
            <pc:docMk/>
            <pc:sldMk cId="3214758632" sldId="303"/>
            <ac:spMk id="127" creationId="{86360821-BBA5-4948-822B-BF0C7AE19C27}"/>
          </ac:spMkLst>
        </pc:spChg>
        <pc:spChg chg="add mod">
          <ac:chgData name="DANIEL DEL RIO VELILLA" userId="bb18336d-ff95-4c34-a019-304126070e9d" providerId="ADAL" clId="{31734DFB-09C7-4CC7-BEF0-ACF917E09DF0}" dt="2022-01-23T16:35:26.480" v="2877" actId="1076"/>
          <ac:spMkLst>
            <pc:docMk/>
            <pc:sldMk cId="3214758632" sldId="303"/>
            <ac:spMk id="130" creationId="{7C01D8EA-2843-4E6E-8499-DB68D55EDD93}"/>
          </ac:spMkLst>
        </pc:spChg>
        <pc:spChg chg="add mod">
          <ac:chgData name="DANIEL DEL RIO VELILLA" userId="bb18336d-ff95-4c34-a019-304126070e9d" providerId="ADAL" clId="{31734DFB-09C7-4CC7-BEF0-ACF917E09DF0}" dt="2022-01-23T16:42:10.632" v="3008" actId="20577"/>
          <ac:spMkLst>
            <pc:docMk/>
            <pc:sldMk cId="3214758632" sldId="303"/>
            <ac:spMk id="131" creationId="{CD566C01-D1A5-4060-A94B-DDE0CCD9575A}"/>
          </ac:spMkLst>
        </pc:spChg>
        <pc:spChg chg="add mod">
          <ac:chgData name="DANIEL DEL RIO VELILLA" userId="bb18336d-ff95-4c34-a019-304126070e9d" providerId="ADAL" clId="{31734DFB-09C7-4CC7-BEF0-ACF917E09DF0}" dt="2022-01-23T16:35:46.337" v="2878" actId="1076"/>
          <ac:spMkLst>
            <pc:docMk/>
            <pc:sldMk cId="3214758632" sldId="303"/>
            <ac:spMk id="132" creationId="{3A1A421C-CEEF-407E-84C8-B9E18AE1FC9E}"/>
          </ac:spMkLst>
        </pc:spChg>
        <pc:spChg chg="add mod">
          <ac:chgData name="DANIEL DEL RIO VELILLA" userId="bb18336d-ff95-4c34-a019-304126070e9d" providerId="ADAL" clId="{31734DFB-09C7-4CC7-BEF0-ACF917E09DF0}" dt="2022-01-23T16:35:46.337" v="2878" actId="1076"/>
          <ac:spMkLst>
            <pc:docMk/>
            <pc:sldMk cId="3214758632" sldId="303"/>
            <ac:spMk id="135" creationId="{9C76D393-7BEF-44EC-AE2E-C24B8C26F4FC}"/>
          </ac:spMkLst>
        </pc:spChg>
        <pc:spChg chg="add mod">
          <ac:chgData name="DANIEL DEL RIO VELILLA" userId="bb18336d-ff95-4c34-a019-304126070e9d" providerId="ADAL" clId="{31734DFB-09C7-4CC7-BEF0-ACF917E09DF0}" dt="2022-01-23T16:42:28.139" v="3022" actId="20577"/>
          <ac:spMkLst>
            <pc:docMk/>
            <pc:sldMk cId="3214758632" sldId="303"/>
            <ac:spMk id="136" creationId="{BBDBE8AE-491D-4FBE-BA97-05E71B90577B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37" creationId="{25EAE303-7693-42DF-B8BC-E3B793E6BBFE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40" creationId="{51AE982C-D365-425F-A9EE-21B9D10FCF8C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41" creationId="{31380FF1-7D70-4551-B6F3-A20A4780E829}"/>
          </ac:spMkLst>
        </pc:spChg>
        <pc:spChg chg="add mod">
          <ac:chgData name="DANIEL DEL RIO VELILLA" userId="bb18336d-ff95-4c34-a019-304126070e9d" providerId="ADAL" clId="{31734DFB-09C7-4CC7-BEF0-ACF917E09DF0}" dt="2022-01-23T16:36:04.560" v="2879" actId="1076"/>
          <ac:spMkLst>
            <pc:docMk/>
            <pc:sldMk cId="3214758632" sldId="303"/>
            <ac:spMk id="142" creationId="{7D5C6FDF-D8B9-4013-BB81-618446020408}"/>
          </ac:spMkLst>
        </pc:spChg>
        <pc:spChg chg="add mod">
          <ac:chgData name="DANIEL DEL RIO VELILLA" userId="bb18336d-ff95-4c34-a019-304126070e9d" providerId="ADAL" clId="{31734DFB-09C7-4CC7-BEF0-ACF917E09DF0}" dt="2022-01-23T16:36:04.560" v="2879" actId="1076"/>
          <ac:spMkLst>
            <pc:docMk/>
            <pc:sldMk cId="3214758632" sldId="303"/>
            <ac:spMk id="145" creationId="{489BC490-698B-4378-B4BE-BD03017D434E}"/>
          </ac:spMkLst>
        </pc:spChg>
        <pc:spChg chg="add mod">
          <ac:chgData name="DANIEL DEL RIO VELILLA" userId="bb18336d-ff95-4c34-a019-304126070e9d" providerId="ADAL" clId="{31734DFB-09C7-4CC7-BEF0-ACF917E09DF0}" dt="2022-01-23T16:36:27.680" v="2882" actId="1076"/>
          <ac:spMkLst>
            <pc:docMk/>
            <pc:sldMk cId="3214758632" sldId="303"/>
            <ac:spMk id="146" creationId="{37ACB3BA-EBEA-4609-8618-4ABAE2633604}"/>
          </ac:spMkLst>
        </pc:spChg>
        <pc:spChg chg="add del mod">
          <ac:chgData name="DANIEL DEL RIO VELILLA" userId="bb18336d-ff95-4c34-a019-304126070e9d" providerId="ADAL" clId="{31734DFB-09C7-4CC7-BEF0-ACF917E09DF0}" dt="2022-01-23T16:35:02.911" v="2874" actId="478"/>
          <ac:spMkLst>
            <pc:docMk/>
            <pc:sldMk cId="3214758632" sldId="303"/>
            <ac:spMk id="147" creationId="{FDEB20F9-589D-4870-9073-4603210E67B3}"/>
          </ac:spMkLst>
        </pc:spChg>
        <pc:spChg chg="add del mod ord">
          <ac:chgData name="DANIEL DEL RIO VELILLA" userId="bb18336d-ff95-4c34-a019-304126070e9d" providerId="ADAL" clId="{31734DFB-09C7-4CC7-BEF0-ACF917E09DF0}" dt="2022-01-23T16:34:29.519" v="2871"/>
          <ac:spMkLst>
            <pc:docMk/>
            <pc:sldMk cId="3214758632" sldId="303"/>
            <ac:spMk id="148" creationId="{67240BC5-11FB-4849-84AD-74819A0B7842}"/>
          </ac:spMkLst>
        </pc:spChg>
        <pc:spChg chg="add mod">
          <ac:chgData name="DANIEL DEL RIO VELILLA" userId="bb18336d-ff95-4c34-a019-304126070e9d" providerId="ADAL" clId="{31734DFB-09C7-4CC7-BEF0-ACF917E09DF0}" dt="2022-01-23T16:41:21.592" v="2971" actId="20577"/>
          <ac:spMkLst>
            <pc:docMk/>
            <pc:sldMk cId="3214758632" sldId="303"/>
            <ac:spMk id="154" creationId="{0455F8D1-56AA-4F45-AF47-E2001399B5D3}"/>
          </ac:spMkLst>
        </pc:spChg>
        <pc:spChg chg="add mod">
          <ac:chgData name="DANIEL DEL RIO VELILLA" userId="bb18336d-ff95-4c34-a019-304126070e9d" providerId="ADAL" clId="{31734DFB-09C7-4CC7-BEF0-ACF917E09DF0}" dt="2022-01-23T16:42:07.344" v="3006" actId="20577"/>
          <ac:spMkLst>
            <pc:docMk/>
            <pc:sldMk cId="3214758632" sldId="303"/>
            <ac:spMk id="155" creationId="{FD183ABE-772E-4F5F-B69A-910A9A87C798}"/>
          </ac:spMkLst>
        </pc:spChg>
        <pc:spChg chg="add mod">
          <ac:chgData name="DANIEL DEL RIO VELILLA" userId="bb18336d-ff95-4c34-a019-304126070e9d" providerId="ADAL" clId="{31734DFB-09C7-4CC7-BEF0-ACF917E09DF0}" dt="2022-01-23T16:42:52.428" v="3066" actId="6549"/>
          <ac:spMkLst>
            <pc:docMk/>
            <pc:sldMk cId="3214758632" sldId="303"/>
            <ac:spMk id="156" creationId="{6C720D3D-8C27-46ED-BA01-DAE288112E1E}"/>
          </ac:spMkLst>
        </pc:spChg>
        <pc:spChg chg="add mod">
          <ac:chgData name="DANIEL DEL RIO VELILLA" userId="bb18336d-ff95-4c34-a019-304126070e9d" providerId="ADAL" clId="{31734DFB-09C7-4CC7-BEF0-ACF917E09DF0}" dt="2022-01-23T16:43:20.009" v="3101" actId="20577"/>
          <ac:spMkLst>
            <pc:docMk/>
            <pc:sldMk cId="3214758632" sldId="303"/>
            <ac:spMk id="157" creationId="{5E026CBB-F0DA-482F-B379-AE85F1D86B54}"/>
          </ac:spMkLst>
        </pc:spChg>
        <pc:spChg chg="add mod">
          <ac:chgData name="DANIEL DEL RIO VELILLA" userId="bb18336d-ff95-4c34-a019-304126070e9d" providerId="ADAL" clId="{31734DFB-09C7-4CC7-BEF0-ACF917E09DF0}" dt="2022-01-23T20:06:54.731" v="3684"/>
          <ac:spMkLst>
            <pc:docMk/>
            <pc:sldMk cId="3214758632" sldId="303"/>
            <ac:spMk id="158" creationId="{2FB34C00-C766-4B6F-AF1C-697DEBFDAE70}"/>
          </ac:spMkLst>
        </pc:spChg>
        <pc:spChg chg="mod">
          <ac:chgData name="DANIEL DEL RIO VELILLA" userId="bb18336d-ff95-4c34-a019-304126070e9d" providerId="ADAL" clId="{31734DFB-09C7-4CC7-BEF0-ACF917E09DF0}" dt="2022-01-23T15:11:06.607" v="1537" actId="20577"/>
          <ac:spMkLst>
            <pc:docMk/>
            <pc:sldMk cId="3214758632" sldId="303"/>
            <ac:spMk id="205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5:59:20.786" v="1717" actId="478"/>
          <ac:grpSpMkLst>
            <pc:docMk/>
            <pc:sldMk cId="3214758632" sldId="303"/>
            <ac:grpSpMk id="57" creationId="{0360AD51-E0AC-4194-918C-7580EE16A670}"/>
          </ac:grpSpMkLst>
        </pc:grpChg>
        <pc:grpChg chg="del">
          <ac:chgData name="DANIEL DEL RIO VELILLA" userId="bb18336d-ff95-4c34-a019-304126070e9d" providerId="ADAL" clId="{31734DFB-09C7-4CC7-BEF0-ACF917E09DF0}" dt="2022-01-23T15:10:55.194" v="1523" actId="478"/>
          <ac:grpSpMkLst>
            <pc:docMk/>
            <pc:sldMk cId="3214758632" sldId="303"/>
            <ac:grpSpMk id="71" creationId="{8F908354-F76E-4AE7-AA83-E13F4A77643A}"/>
          </ac:grpSpMkLst>
        </pc:grpChg>
        <pc:grpChg chg="add del mod">
          <ac:chgData name="DANIEL DEL RIO VELILLA" userId="bb18336d-ff95-4c34-a019-304126070e9d" providerId="ADAL" clId="{31734DFB-09C7-4CC7-BEF0-ACF917E09DF0}" dt="2022-01-23T16:05:42.283" v="1944"/>
          <ac:grpSpMkLst>
            <pc:docMk/>
            <pc:sldMk cId="3214758632" sldId="303"/>
            <ac:grpSpMk id="101" creationId="{8807F143-1DE4-4122-95C8-37B00A2260D0}"/>
          </ac:grpSpMkLst>
        </pc:grpChg>
        <pc:grpChg chg="add del mod">
          <ac:chgData name="DANIEL DEL RIO VELILLA" userId="bb18336d-ff95-4c34-a019-304126070e9d" providerId="ADAL" clId="{31734DFB-09C7-4CC7-BEF0-ACF917E09DF0}" dt="2022-01-23T16:06:03.017" v="1952" actId="478"/>
          <ac:grpSpMkLst>
            <pc:docMk/>
            <pc:sldMk cId="3214758632" sldId="303"/>
            <ac:grpSpMk id="111" creationId="{9932BDC1-3363-4EDA-84C9-88197369E3B1}"/>
          </ac:grpSpMkLst>
        </pc:grp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3" creationId="{2524F783-35E6-4BE1-9516-F6AF8147B5DF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6" creationId="{40328C45-846D-4613-B4FA-8E46AE8FD100}"/>
          </ac:picMkLst>
        </pc:picChg>
        <pc:picChg chg="add del mod">
          <ac:chgData name="DANIEL DEL RIO VELILLA" userId="bb18336d-ff95-4c34-a019-304126070e9d" providerId="ADAL" clId="{31734DFB-09C7-4CC7-BEF0-ACF917E09DF0}" dt="2022-01-23T15:59:20.786" v="1717" actId="478"/>
          <ac:picMkLst>
            <pc:docMk/>
            <pc:sldMk cId="3214758632" sldId="303"/>
            <ac:picMk id="7" creationId="{8DB46339-0809-40AC-938D-EE3AFA43972E}"/>
          </ac:picMkLst>
        </pc:picChg>
        <pc:picChg chg="del">
          <ac:chgData name="DANIEL DEL RIO VELILLA" userId="bb18336d-ff95-4c34-a019-304126070e9d" providerId="ADAL" clId="{31734DFB-09C7-4CC7-BEF0-ACF917E09DF0}" dt="2022-01-23T15:10:55.194" v="1523" actId="478"/>
          <ac:picMkLst>
            <pc:docMk/>
            <pc:sldMk cId="3214758632" sldId="303"/>
            <ac:picMk id="8" creationId="{73642127-44D9-410E-9AA0-8AEC6D9017FE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10" creationId="{D1DB51F8-DA19-4019-9605-9B7DD46A331B}"/>
          </ac:picMkLst>
        </pc:picChg>
        <pc:picChg chg="del">
          <ac:chgData name="DANIEL DEL RIO VELILLA" userId="bb18336d-ff95-4c34-a019-304126070e9d" providerId="ADAL" clId="{31734DFB-09C7-4CC7-BEF0-ACF917E09DF0}" dt="2022-01-23T15:10:58.833" v="1525" actId="478"/>
          <ac:picMkLst>
            <pc:docMk/>
            <pc:sldMk cId="3214758632" sldId="303"/>
            <ac:picMk id="12" creationId="{85C98A5D-CC41-4759-AA1E-16358E35F9DF}"/>
          </ac:picMkLst>
        </pc:picChg>
        <pc:picChg chg="del">
          <ac:chgData name="DANIEL DEL RIO VELILLA" userId="bb18336d-ff95-4c34-a019-304126070e9d" providerId="ADAL" clId="{31734DFB-09C7-4CC7-BEF0-ACF917E09DF0}" dt="2022-01-23T15:10:55.194" v="1523" actId="478"/>
          <ac:picMkLst>
            <pc:docMk/>
            <pc:sldMk cId="3214758632" sldId="303"/>
            <ac:picMk id="14" creationId="{4177FCA4-70C1-4935-B2A1-C2484D7E541F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60" creationId="{DB5FBAAF-50C9-4B15-9FCD-33A00902D483}"/>
          </ac:picMkLst>
        </pc:picChg>
        <pc:picChg chg="add del mod">
          <ac:chgData name="DANIEL DEL RIO VELILLA" userId="bb18336d-ff95-4c34-a019-304126070e9d" providerId="ADAL" clId="{31734DFB-09C7-4CC7-BEF0-ACF917E09DF0}" dt="2022-01-23T16:05:42.283" v="1944"/>
          <ac:picMkLst>
            <pc:docMk/>
            <pc:sldMk cId="3214758632" sldId="303"/>
            <ac:picMk id="110" creationId="{58AAF81E-14C8-432F-9C3C-92147E45DA3F}"/>
          </ac:picMkLst>
        </pc:picChg>
        <pc:picChg chg="add mod">
          <ac:chgData name="DANIEL DEL RIO VELILLA" userId="bb18336d-ff95-4c34-a019-304126070e9d" providerId="ADAL" clId="{31734DFB-09C7-4CC7-BEF0-ACF917E09DF0}" dt="2022-01-23T16:35:16.938" v="2876" actId="1076"/>
          <ac:picMkLst>
            <pc:docMk/>
            <pc:sldMk cId="3214758632" sldId="303"/>
            <ac:picMk id="120" creationId="{E185F6A6-C79F-4AB0-B169-04B38B9619F4}"/>
          </ac:picMkLst>
        </pc:picChg>
        <pc:picChg chg="add mod">
          <ac:chgData name="DANIEL DEL RIO VELILLA" userId="bb18336d-ff95-4c34-a019-304126070e9d" providerId="ADAL" clId="{31734DFB-09C7-4CC7-BEF0-ACF917E09DF0}" dt="2022-01-23T16:35:26.480" v="2877" actId="1076"/>
          <ac:picMkLst>
            <pc:docMk/>
            <pc:sldMk cId="3214758632" sldId="303"/>
            <ac:picMk id="128" creationId="{6172661F-E576-4EA0-BAA3-2C1645CEE7F6}"/>
          </ac:picMkLst>
        </pc:picChg>
        <pc:picChg chg="add mod">
          <ac:chgData name="DANIEL DEL RIO VELILLA" userId="bb18336d-ff95-4c34-a019-304126070e9d" providerId="ADAL" clId="{31734DFB-09C7-4CC7-BEF0-ACF917E09DF0}" dt="2022-01-23T16:35:46.337" v="2878" actId="1076"/>
          <ac:picMkLst>
            <pc:docMk/>
            <pc:sldMk cId="3214758632" sldId="303"/>
            <ac:picMk id="133" creationId="{2F48DBF8-579B-477C-B799-387EBD07EEF4}"/>
          </ac:picMkLst>
        </pc:picChg>
        <pc:picChg chg="add del mod">
          <ac:chgData name="DANIEL DEL RIO VELILLA" userId="bb18336d-ff95-4c34-a019-304126070e9d" providerId="ADAL" clId="{31734DFB-09C7-4CC7-BEF0-ACF917E09DF0}" dt="2022-01-23T16:22:25.257" v="2419" actId="478"/>
          <ac:picMkLst>
            <pc:docMk/>
            <pc:sldMk cId="3214758632" sldId="303"/>
            <ac:picMk id="138" creationId="{01FDE291-C58B-4968-A2CC-2C213842C82C}"/>
          </ac:picMkLst>
        </pc:picChg>
        <pc:picChg chg="add mod">
          <ac:chgData name="DANIEL DEL RIO VELILLA" userId="bb18336d-ff95-4c34-a019-304126070e9d" providerId="ADAL" clId="{31734DFB-09C7-4CC7-BEF0-ACF917E09DF0}" dt="2022-01-23T16:36:04.560" v="2879" actId="1076"/>
          <ac:picMkLst>
            <pc:docMk/>
            <pc:sldMk cId="3214758632" sldId="303"/>
            <ac:picMk id="143" creationId="{C2EA8161-5DC6-4511-8576-D37EBF8FA5CD}"/>
          </ac:picMkLst>
        </pc:picChg>
        <pc:cxnChg chg="add del mod">
          <ac:chgData name="DANIEL DEL RIO VELILLA" userId="bb18336d-ff95-4c34-a019-304126070e9d" providerId="ADAL" clId="{31734DFB-09C7-4CC7-BEF0-ACF917E09DF0}" dt="2022-01-23T15:59:24.183" v="1718" actId="478"/>
          <ac:cxnSpMkLst>
            <pc:docMk/>
            <pc:sldMk cId="3214758632" sldId="303"/>
            <ac:cxnSpMk id="46" creationId="{BA870748-7282-4FDF-A919-21996DF51614}"/>
          </ac:cxnSpMkLst>
        </pc:cxnChg>
        <pc:cxnChg chg="add del mod">
          <ac:chgData name="DANIEL DEL RIO VELILLA" userId="bb18336d-ff95-4c34-a019-304126070e9d" providerId="ADAL" clId="{31734DFB-09C7-4CC7-BEF0-ACF917E09DF0}" dt="2022-01-23T15:59:24.183" v="1718" actId="478"/>
          <ac:cxnSpMkLst>
            <pc:docMk/>
            <pc:sldMk cId="3214758632" sldId="303"/>
            <ac:cxnSpMk id="47" creationId="{E3DDFAAF-C424-4D29-BDCE-A449CA44D976}"/>
          </ac:cxnSpMkLst>
        </pc:cxnChg>
        <pc:cxnChg chg="mod">
          <ac:chgData name="DANIEL DEL RIO VELILLA" userId="bb18336d-ff95-4c34-a019-304126070e9d" providerId="ADAL" clId="{31734DFB-09C7-4CC7-BEF0-ACF917E09DF0}" dt="2022-01-23T15:33:14.009" v="1552" actId="14100"/>
          <ac:cxnSpMkLst>
            <pc:docMk/>
            <pc:sldMk cId="3214758632" sldId="303"/>
            <ac:cxnSpMk id="64" creationId="{06DFF88E-8679-4C87-9E74-9EF38D93DD19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6" creationId="{6DA13173-6DD2-4C4D-98F9-7286657A68E0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7" creationId="{6D9A78ED-E996-4CB7-87CD-2136F0EAD99E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9" creationId="{61EBC980-6B8F-4454-96DA-B1278A84EACF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84" creationId="{E9CCC9D4-A464-42BE-A7B5-31988DFF0809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89" creationId="{8CFFBA98-31BE-43E4-8744-60407521677E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92" creationId="{968651CE-53A2-4091-9F4F-EA7BFAF93926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6" creationId="{945AB013-0F04-45E5-9889-8F5B3BF02203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7" creationId="{6F6EC777-76C6-4067-AB71-3AF22E95A5E6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8" creationId="{19AB04F1-DD0D-4089-8217-59A2D60D8899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9" creationId="{5E455F7D-CB33-4B22-823F-B526012AACE8}"/>
          </ac:cxnSpMkLst>
        </pc:cxnChg>
        <pc:cxnChg chg="del mod">
          <ac:chgData name="DANIEL DEL RIO VELILLA" userId="bb18336d-ff95-4c34-a019-304126070e9d" providerId="ADAL" clId="{31734DFB-09C7-4CC7-BEF0-ACF917E09DF0}" dt="2022-01-23T16:06:00.581" v="1951" actId="21"/>
          <ac:cxnSpMkLst>
            <pc:docMk/>
            <pc:sldMk cId="3214758632" sldId="303"/>
            <ac:cxnSpMk id="116" creationId="{606C3D57-2A4C-4EB8-84C7-2FA8B8AF7CE5}"/>
          </ac:cxnSpMkLst>
        </pc:cxnChg>
        <pc:cxnChg chg="del mod">
          <ac:chgData name="DANIEL DEL RIO VELILLA" userId="bb18336d-ff95-4c34-a019-304126070e9d" providerId="ADAL" clId="{31734DFB-09C7-4CC7-BEF0-ACF917E09DF0}" dt="2022-01-23T16:05:56.036" v="1948" actId="478"/>
          <ac:cxnSpMkLst>
            <pc:docMk/>
            <pc:sldMk cId="3214758632" sldId="303"/>
            <ac:cxnSpMk id="117" creationId="{D1A1CEDA-E7C7-4CF2-B5C8-9D3E22FBAFDC}"/>
          </ac:cxnSpMkLst>
        </pc:cxnChg>
        <pc:cxnChg chg="mod">
          <ac:chgData name="DANIEL DEL RIO VELILLA" userId="bb18336d-ff95-4c34-a019-304126070e9d" providerId="ADAL" clId="{31734DFB-09C7-4CC7-BEF0-ACF917E09DF0}" dt="2022-01-23T16:05:42.897" v="1945"/>
          <ac:cxnSpMkLst>
            <pc:docMk/>
            <pc:sldMk cId="3214758632" sldId="303"/>
            <ac:cxnSpMk id="118" creationId="{187EED7D-4E2D-49EC-AF83-E7B2A9012252}"/>
          </ac:cxnSpMkLst>
        </pc:cxnChg>
        <pc:cxnChg chg="mod">
          <ac:chgData name="DANIEL DEL RIO VELILLA" userId="bb18336d-ff95-4c34-a019-304126070e9d" providerId="ADAL" clId="{31734DFB-09C7-4CC7-BEF0-ACF917E09DF0}" dt="2022-01-23T16:05:42.897" v="1945"/>
          <ac:cxnSpMkLst>
            <pc:docMk/>
            <pc:sldMk cId="3214758632" sldId="303"/>
            <ac:cxnSpMk id="119" creationId="{7374E70B-8490-4472-9334-C8C6567845F3}"/>
          </ac:cxnSpMkLst>
        </pc:cxnChg>
        <pc:cxnChg chg="add mod">
          <ac:chgData name="DANIEL DEL RIO VELILLA" userId="bb18336d-ff95-4c34-a019-304126070e9d" providerId="ADAL" clId="{31734DFB-09C7-4CC7-BEF0-ACF917E09DF0}" dt="2022-01-23T16:35:16.938" v="2876" actId="1076"/>
          <ac:cxnSpMkLst>
            <pc:docMk/>
            <pc:sldMk cId="3214758632" sldId="303"/>
            <ac:cxnSpMk id="121" creationId="{E540AE3C-D4E4-4715-B561-8931A37F37D5}"/>
          </ac:cxnSpMkLst>
        </pc:cxnChg>
        <pc:cxnChg chg="add mod">
          <ac:chgData name="DANIEL DEL RIO VELILLA" userId="bb18336d-ff95-4c34-a019-304126070e9d" providerId="ADAL" clId="{31734DFB-09C7-4CC7-BEF0-ACF917E09DF0}" dt="2022-01-23T16:35:26.480" v="2877" actId="1076"/>
          <ac:cxnSpMkLst>
            <pc:docMk/>
            <pc:sldMk cId="3214758632" sldId="303"/>
            <ac:cxnSpMk id="129" creationId="{C3773E96-9223-4865-8143-6130D18F23CF}"/>
          </ac:cxnSpMkLst>
        </pc:cxnChg>
        <pc:cxnChg chg="add mod">
          <ac:chgData name="DANIEL DEL RIO VELILLA" userId="bb18336d-ff95-4c34-a019-304126070e9d" providerId="ADAL" clId="{31734DFB-09C7-4CC7-BEF0-ACF917E09DF0}" dt="2022-01-23T16:35:46.337" v="2878" actId="1076"/>
          <ac:cxnSpMkLst>
            <pc:docMk/>
            <pc:sldMk cId="3214758632" sldId="303"/>
            <ac:cxnSpMk id="134" creationId="{2F1C45B7-00DD-4F0D-94F5-CB7E79083C9D}"/>
          </ac:cxnSpMkLst>
        </pc:cxnChg>
        <pc:cxnChg chg="add del mod">
          <ac:chgData name="DANIEL DEL RIO VELILLA" userId="bb18336d-ff95-4c34-a019-304126070e9d" providerId="ADAL" clId="{31734DFB-09C7-4CC7-BEF0-ACF917E09DF0}" dt="2022-01-23T16:22:25.257" v="2419" actId="478"/>
          <ac:cxnSpMkLst>
            <pc:docMk/>
            <pc:sldMk cId="3214758632" sldId="303"/>
            <ac:cxnSpMk id="139" creationId="{46770E07-4689-48A9-B6DE-BDB1BA309F9C}"/>
          </ac:cxnSpMkLst>
        </pc:cxnChg>
        <pc:cxnChg chg="add mod">
          <ac:chgData name="DANIEL DEL RIO VELILLA" userId="bb18336d-ff95-4c34-a019-304126070e9d" providerId="ADAL" clId="{31734DFB-09C7-4CC7-BEF0-ACF917E09DF0}" dt="2022-01-23T16:36:04.560" v="2879" actId="1076"/>
          <ac:cxnSpMkLst>
            <pc:docMk/>
            <pc:sldMk cId="3214758632" sldId="303"/>
            <ac:cxnSpMk id="144" creationId="{50440143-0D49-4A94-B416-43449B8AC28F}"/>
          </ac:cxnSpMkLst>
        </pc:cxnChg>
        <pc:cxnChg chg="add mod">
          <ac:chgData name="DANIEL DEL RIO VELILLA" userId="bb18336d-ff95-4c34-a019-304126070e9d" providerId="ADAL" clId="{31734DFB-09C7-4CC7-BEF0-ACF917E09DF0}" dt="2022-01-23T16:37:10.935" v="2886" actId="1076"/>
          <ac:cxnSpMkLst>
            <pc:docMk/>
            <pc:sldMk cId="3214758632" sldId="303"/>
            <ac:cxnSpMk id="149" creationId="{E75F8573-C550-4882-AA8D-E1909110A8E2}"/>
          </ac:cxnSpMkLst>
        </pc:cxnChg>
        <pc:cxnChg chg="add mod">
          <ac:chgData name="DANIEL DEL RIO VELILLA" userId="bb18336d-ff95-4c34-a019-304126070e9d" providerId="ADAL" clId="{31734DFB-09C7-4CC7-BEF0-ACF917E09DF0}" dt="2022-01-23T16:37:16.797" v="2888" actId="1076"/>
          <ac:cxnSpMkLst>
            <pc:docMk/>
            <pc:sldMk cId="3214758632" sldId="303"/>
            <ac:cxnSpMk id="150" creationId="{AE7BFC2A-3E9A-40F3-8555-BFDA077DE498}"/>
          </ac:cxnSpMkLst>
        </pc:cxnChg>
        <pc:cxnChg chg="add mod">
          <ac:chgData name="DANIEL DEL RIO VELILLA" userId="bb18336d-ff95-4c34-a019-304126070e9d" providerId="ADAL" clId="{31734DFB-09C7-4CC7-BEF0-ACF917E09DF0}" dt="2022-01-23T16:37:34.151" v="2896" actId="1076"/>
          <ac:cxnSpMkLst>
            <pc:docMk/>
            <pc:sldMk cId="3214758632" sldId="303"/>
            <ac:cxnSpMk id="151" creationId="{6A3C55A0-A80F-44AF-BCA1-71EFE445F454}"/>
          </ac:cxnSpMkLst>
        </pc:cxnChg>
        <pc:cxnChg chg="add del mod">
          <ac:chgData name="DANIEL DEL RIO VELILLA" userId="bb18336d-ff95-4c34-a019-304126070e9d" providerId="ADAL" clId="{31734DFB-09C7-4CC7-BEF0-ACF917E09DF0}" dt="2022-01-23T16:37:23.211" v="2893"/>
          <ac:cxnSpMkLst>
            <pc:docMk/>
            <pc:sldMk cId="3214758632" sldId="303"/>
            <ac:cxnSpMk id="152" creationId="{A9A6ED38-A575-4D14-A2D1-1F137BA6BDE5}"/>
          </ac:cxnSpMkLst>
        </pc:cxnChg>
        <pc:cxnChg chg="add mod">
          <ac:chgData name="DANIEL DEL RIO VELILLA" userId="bb18336d-ff95-4c34-a019-304126070e9d" providerId="ADAL" clId="{31734DFB-09C7-4CC7-BEF0-ACF917E09DF0}" dt="2022-01-23T16:38:15.893" v="2902" actId="1076"/>
          <ac:cxnSpMkLst>
            <pc:docMk/>
            <pc:sldMk cId="3214758632" sldId="303"/>
            <ac:cxnSpMk id="153" creationId="{B77E6267-C1BC-43F2-AF5C-338803A23C24}"/>
          </ac:cxnSpMkLst>
        </pc:cxnChg>
      </pc:sldChg>
      <pc:sldChg chg="add del">
        <pc:chgData name="DANIEL DEL RIO VELILLA" userId="bb18336d-ff95-4c34-a019-304126070e9d" providerId="ADAL" clId="{31734DFB-09C7-4CC7-BEF0-ACF917E09DF0}" dt="2022-01-23T16:33:46.591" v="2865" actId="47"/>
        <pc:sldMkLst>
          <pc:docMk/>
          <pc:sldMk cId="586922767" sldId="304"/>
        </pc:sldMkLst>
      </pc:sldChg>
      <pc:sldChg chg="addSp delSp modSp add mod delAnim modAnim">
        <pc:chgData name="DANIEL DEL RIO VELILLA" userId="bb18336d-ff95-4c34-a019-304126070e9d" providerId="ADAL" clId="{31734DFB-09C7-4CC7-BEF0-ACF917E09DF0}" dt="2022-01-23T21:00:11.776" v="4472" actId="1076"/>
        <pc:sldMkLst>
          <pc:docMk/>
          <pc:sldMk cId="2257053960" sldId="304"/>
        </pc:sldMkLst>
        <pc:spChg chg="add del mod">
          <ac:chgData name="DANIEL DEL RIO VELILLA" userId="bb18336d-ff95-4c34-a019-304126070e9d" providerId="ADAL" clId="{31734DFB-09C7-4CC7-BEF0-ACF917E09DF0}" dt="2022-01-23T19:29:42.014" v="3522" actId="478"/>
          <ac:spMkLst>
            <pc:docMk/>
            <pc:sldMk cId="2257053960" sldId="304"/>
            <ac:spMk id="24" creationId="{C2EB57E4-D60A-474D-B2BE-450ABD5D39C8}"/>
          </ac:spMkLst>
        </pc:spChg>
        <pc:spChg chg="add mod ord">
          <ac:chgData name="DANIEL DEL RIO VELILLA" userId="bb18336d-ff95-4c34-a019-304126070e9d" providerId="ADAL" clId="{31734DFB-09C7-4CC7-BEF0-ACF917E09DF0}" dt="2022-01-23T19:31:10.304" v="3527" actId="1076"/>
          <ac:spMkLst>
            <pc:docMk/>
            <pc:sldMk cId="2257053960" sldId="304"/>
            <ac:spMk id="43" creationId="{9EE218DC-71F3-4B29-97EE-DCDD88EA0739}"/>
          </ac:spMkLst>
        </pc:spChg>
        <pc:spChg chg="add mod">
          <ac:chgData name="DANIEL DEL RIO VELILLA" userId="bb18336d-ff95-4c34-a019-304126070e9d" providerId="ADAL" clId="{31734DFB-09C7-4CC7-BEF0-ACF917E09DF0}" dt="2022-01-23T19:31:10.304" v="3527" actId="1076"/>
          <ac:spMkLst>
            <pc:docMk/>
            <pc:sldMk cId="2257053960" sldId="304"/>
            <ac:spMk id="44" creationId="{2B4E2B2E-29CC-4B8A-BEBB-A9B0AB36F12C}"/>
          </ac:spMkLst>
        </pc:spChg>
        <pc:spChg chg="add del mo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1" creationId="{D1D01084-BE43-48FE-B2CD-1B60A47AE5BC}"/>
          </ac:spMkLst>
        </pc:spChg>
        <pc:spChg chg="add del mo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2" creationId="{AAA13CA3-4186-46A4-8E85-2351454D12DC}"/>
          </ac:spMkLst>
        </pc:spChg>
        <pc:spChg chg="add del mod">
          <ac:chgData name="DANIEL DEL RIO VELILLA" userId="bb18336d-ff95-4c34-a019-304126070e9d" providerId="ADAL" clId="{31734DFB-09C7-4CC7-BEF0-ACF917E09DF0}" dt="2022-01-23T19:22:53.581" v="3341"/>
          <ac:spMkLst>
            <pc:docMk/>
            <pc:sldMk cId="2257053960" sldId="304"/>
            <ac:spMk id="53" creationId="{3F2B7809-2CFF-4D88-9374-DBA43AB3A3A4}"/>
          </ac:spMkLst>
        </pc:spChg>
        <pc:spChg chg="add del mod">
          <ac:chgData name="DANIEL DEL RIO VELILLA" userId="bb18336d-ff95-4c34-a019-304126070e9d" providerId="ADAL" clId="{31734DFB-09C7-4CC7-BEF0-ACF917E09DF0}" dt="2022-01-23T19:22:53.581" v="3341"/>
          <ac:spMkLst>
            <pc:docMk/>
            <pc:sldMk cId="2257053960" sldId="304"/>
            <ac:spMk id="54" creationId="{249978C9-AF9F-4775-9EEC-F31DAA2932F1}"/>
          </ac:spMkLst>
        </pc:spChg>
        <pc:spChg chg="add del mod or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5" creationId="{57BF86F6-346E-4C23-B02E-C57865097CFF}"/>
          </ac:spMkLst>
        </pc:spChg>
        <pc:spChg chg="mod">
          <ac:chgData name="DANIEL DEL RIO VELILLA" userId="bb18336d-ff95-4c34-a019-304126070e9d" providerId="ADAL" clId="{31734DFB-09C7-4CC7-BEF0-ACF917E09DF0}" dt="2022-01-23T19:25:13.984" v="3417" actId="14100"/>
          <ac:spMkLst>
            <pc:docMk/>
            <pc:sldMk cId="2257053960" sldId="30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4" creationId="{EC2154EC-159C-43CC-B9CD-626F0E70EFE2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6" creationId="{FC472FA3-1BF7-4056-97B8-2E56E5DDBFF8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7" creationId="{86360821-BBA5-4948-822B-BF0C7AE19C27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0" creationId="{7C01D8EA-2843-4E6E-8499-DB68D55EDD93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5" creationId="{9C76D393-7BEF-44EC-AE2E-C24B8C26F4FC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2" creationId="{7D5C6FDF-D8B9-4013-BB81-618446020408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5" creationId="{489BC490-698B-4378-B4BE-BD03017D434E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6" creationId="{37ACB3BA-EBEA-4609-8618-4ABAE2633604}"/>
          </ac:spMkLst>
        </pc:spChg>
        <pc:spChg chg="del mod">
          <ac:chgData name="DANIEL DEL RIO VELILLA" userId="bb18336d-ff95-4c34-a019-304126070e9d" providerId="ADAL" clId="{31734DFB-09C7-4CC7-BEF0-ACF917E09DF0}" dt="2022-01-23T20:58:38.468" v="4470" actId="478"/>
          <ac:spMkLst>
            <pc:docMk/>
            <pc:sldMk cId="2257053960" sldId="304"/>
            <ac:spMk id="147" creationId="{FDEB20F9-589D-4870-9073-4603210E67B3}"/>
          </ac:spMkLst>
        </pc:spChg>
        <pc:picChg chg="add del mod">
          <ac:chgData name="DANIEL DEL RIO VELILLA" userId="bb18336d-ff95-4c34-a019-304126070e9d" providerId="ADAL" clId="{31734DFB-09C7-4CC7-BEF0-ACF917E09DF0}" dt="2022-01-23T18:44:51.733" v="3286" actId="478"/>
          <ac:picMkLst>
            <pc:docMk/>
            <pc:sldMk cId="2257053960" sldId="304"/>
            <ac:picMk id="3" creationId="{4371D560-F154-48AE-86D7-558F6F460DA2}"/>
          </ac:picMkLst>
        </pc:picChg>
        <pc:picChg chg="add del mod modCrop">
          <ac:chgData name="DANIEL DEL RIO VELILLA" userId="bb18336d-ff95-4c34-a019-304126070e9d" providerId="ADAL" clId="{31734DFB-09C7-4CC7-BEF0-ACF917E09DF0}" dt="2022-01-23T17:54:48.283" v="3173" actId="478"/>
          <ac:picMkLst>
            <pc:docMk/>
            <pc:sldMk cId="2257053960" sldId="304"/>
            <ac:picMk id="5" creationId="{6898BEAF-D91E-4D0E-88EC-19636FFE2A0F}"/>
          </ac:picMkLst>
        </pc:picChg>
        <pc:picChg chg="add del mod modCrop">
          <ac:chgData name="DANIEL DEL RIO VELILLA" userId="bb18336d-ff95-4c34-a019-304126070e9d" providerId="ADAL" clId="{31734DFB-09C7-4CC7-BEF0-ACF917E09DF0}" dt="2022-01-23T18:18:19.706" v="3254" actId="478"/>
          <ac:picMkLst>
            <pc:docMk/>
            <pc:sldMk cId="2257053960" sldId="304"/>
            <ac:picMk id="7" creationId="{E08E9ACC-5630-40EB-8D62-EA6F8B9BEC66}"/>
          </ac:picMkLst>
        </pc:picChg>
        <pc:picChg chg="add mod">
          <ac:chgData name="DANIEL DEL RIO VELILLA" userId="bb18336d-ff95-4c34-a019-304126070e9d" providerId="ADAL" clId="{31734DFB-09C7-4CC7-BEF0-ACF917E09DF0}" dt="2022-01-23T19:30:01.820" v="3525" actId="1076"/>
          <ac:picMkLst>
            <pc:docMk/>
            <pc:sldMk cId="2257053960" sldId="304"/>
            <ac:picMk id="8" creationId="{1C0F3FAC-BDDA-465A-9717-154D6FC49E59}"/>
          </ac:picMkLst>
        </pc:picChg>
        <pc:picChg chg="add del mod">
          <ac:chgData name="DANIEL DEL RIO VELILLA" userId="bb18336d-ff95-4c34-a019-304126070e9d" providerId="ADAL" clId="{31734DFB-09C7-4CC7-BEF0-ACF917E09DF0}" dt="2022-01-23T18:23:47.383" v="3262" actId="478"/>
          <ac:picMkLst>
            <pc:docMk/>
            <pc:sldMk cId="2257053960" sldId="304"/>
            <ac:picMk id="10" creationId="{02359AA4-BFE9-4E9C-A633-307252BE1E17}"/>
          </ac:picMkLst>
        </pc:picChg>
        <pc:picChg chg="add mod">
          <ac:chgData name="DANIEL DEL RIO VELILLA" userId="bb18336d-ff95-4c34-a019-304126070e9d" providerId="ADAL" clId="{31734DFB-09C7-4CC7-BEF0-ACF917E09DF0}" dt="2022-01-23T21:00:11.776" v="4472" actId="1076"/>
          <ac:picMkLst>
            <pc:docMk/>
            <pc:sldMk cId="2257053960" sldId="304"/>
            <ac:picMk id="12" creationId="{3118B11A-07A3-4186-8BC3-E5C75AE01DD0}"/>
          </ac:picMkLst>
        </pc:picChg>
        <pc:picChg chg="add del mod">
          <ac:chgData name="DANIEL DEL RIO VELILLA" userId="bb18336d-ff95-4c34-a019-304126070e9d" providerId="ADAL" clId="{31734DFB-09C7-4CC7-BEF0-ACF917E09DF0}" dt="2022-01-23T19:20:11.361" v="3322" actId="478"/>
          <ac:picMkLst>
            <pc:docMk/>
            <pc:sldMk cId="2257053960" sldId="304"/>
            <ac:picMk id="14" creationId="{7427B29E-CF45-4893-B8C6-2AF2B79AE9CD}"/>
          </ac:picMkLst>
        </pc:picChg>
        <pc:picChg chg="add del mod">
          <ac:chgData name="DANIEL DEL RIO VELILLA" userId="bb18336d-ff95-4c34-a019-304126070e9d" providerId="ADAL" clId="{31734DFB-09C7-4CC7-BEF0-ACF917E09DF0}" dt="2022-01-23T19:21:47.179" v="3332" actId="478"/>
          <ac:picMkLst>
            <pc:docMk/>
            <pc:sldMk cId="2257053960" sldId="304"/>
            <ac:picMk id="16" creationId="{95FDC077-20E8-40CF-AA89-BEE38BF445D2}"/>
          </ac:picMkLst>
        </pc:picChg>
        <pc:picChg chg="add del mod">
          <ac:chgData name="DANIEL DEL RIO VELILLA" userId="bb18336d-ff95-4c34-a019-304126070e9d" providerId="ADAL" clId="{31734DFB-09C7-4CC7-BEF0-ACF917E09DF0}" dt="2022-01-23T18:58:44.780" v="3314" actId="478"/>
          <ac:picMkLst>
            <pc:docMk/>
            <pc:sldMk cId="2257053960" sldId="304"/>
            <ac:picMk id="18" creationId="{387E2C42-A531-459A-9E18-F103D36F29A9}"/>
          </ac:picMkLst>
        </pc:picChg>
        <pc:picChg chg="add del mod">
          <ac:chgData name="DANIEL DEL RIO VELILLA" userId="bb18336d-ff95-4c34-a019-304126070e9d" providerId="ADAL" clId="{31734DFB-09C7-4CC7-BEF0-ACF917E09DF0}" dt="2022-01-23T19:20:10.685" v="3321" actId="478"/>
          <ac:picMkLst>
            <pc:docMk/>
            <pc:sldMk cId="2257053960" sldId="304"/>
            <ac:picMk id="20" creationId="{9C3F2B81-B444-4C20-A000-5C7F133FCB69}"/>
          </ac:picMkLst>
        </pc:picChg>
        <pc:picChg chg="add del mod modCrop">
          <ac:chgData name="DANIEL DEL RIO VELILLA" userId="bb18336d-ff95-4c34-a019-304126070e9d" providerId="ADAL" clId="{31734DFB-09C7-4CC7-BEF0-ACF917E09DF0}" dt="2022-01-23T19:29:37.986" v="3521" actId="478"/>
          <ac:picMkLst>
            <pc:docMk/>
            <pc:sldMk cId="2257053960" sldId="304"/>
            <ac:picMk id="22" creationId="{5B26B54C-9E11-410B-A793-C0833F1E6595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20" creationId="{E185F6A6-C79F-4AB0-B169-04B38B9619F4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43" creationId="{C2EA8161-5DC6-4511-8576-D37EBF8FA5CD}"/>
          </ac:picMkLst>
        </pc:pic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21" creationId="{E540AE3C-D4E4-4715-B561-8931A37F37D5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44" creationId="{50440143-0D49-4A94-B416-43449B8AC28F}"/>
          </ac:cxnSpMkLst>
        </pc:cxnChg>
      </pc:sldChg>
      <pc:sldChg chg="modSp add del mod">
        <pc:chgData name="DANIEL DEL RIO VELILLA" userId="bb18336d-ff95-4c34-a019-304126070e9d" providerId="ADAL" clId="{31734DFB-09C7-4CC7-BEF0-ACF917E09DF0}" dt="2022-01-23T18:14:01.846" v="3250" actId="47"/>
        <pc:sldMkLst>
          <pc:docMk/>
          <pc:sldMk cId="508823156" sldId="305"/>
        </pc:sldMkLst>
        <pc:spChg chg="mod">
          <ac:chgData name="DANIEL DEL RIO VELILLA" userId="bb18336d-ff95-4c34-a019-304126070e9d" providerId="ADAL" clId="{31734DFB-09C7-4CC7-BEF0-ACF917E09DF0}" dt="2022-01-23T18:04:16.639" v="3212" actId="1076"/>
          <ac:spMkLst>
            <pc:docMk/>
            <pc:sldMk cId="508823156" sldId="305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18:09:53.550" v="3215" actId="1076"/>
          <ac:spMkLst>
            <pc:docMk/>
            <pc:sldMk cId="508823156" sldId="305"/>
            <ac:spMk id="126" creationId="{FC472FA3-1BF7-4056-97B8-2E56E5DDBFF8}"/>
          </ac:spMkLst>
        </pc:spChg>
      </pc:sldChg>
      <pc:sldChg chg="addSp delSp modSp add mod ord delAnim modAnim">
        <pc:chgData name="DANIEL DEL RIO VELILLA" userId="bb18336d-ff95-4c34-a019-304126070e9d" providerId="ADAL" clId="{31734DFB-09C7-4CC7-BEF0-ACF917E09DF0}" dt="2022-01-23T22:39:24.595" v="4596" actId="207"/>
        <pc:sldMkLst>
          <pc:docMk/>
          <pc:sldMk cId="2434628982" sldId="305"/>
        </pc:sldMkLst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6" creationId="{C2DF5A0F-36FE-43A2-8A62-6C4AC3530A7B}"/>
          </ac:spMkLst>
        </pc:spChg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8" creationId="{897B9F33-7494-4601-8185-2BD1A410FCF9}"/>
          </ac:spMkLst>
        </pc:spChg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9" creationId="{F8F61745-6F31-4363-89A7-15403373FCFA}"/>
          </ac:spMkLst>
        </pc:spChg>
        <pc:spChg chg="add mod">
          <ac:chgData name="DANIEL DEL RIO VELILLA" userId="bb18336d-ff95-4c34-a019-304126070e9d" providerId="ADAL" clId="{31734DFB-09C7-4CC7-BEF0-ACF917E09DF0}" dt="2022-01-23T19:28:01.588" v="3490" actId="14100"/>
          <ac:spMkLst>
            <pc:docMk/>
            <pc:sldMk cId="2434628982" sldId="305"/>
            <ac:spMk id="20" creationId="{C423D905-0E68-47C5-A0C8-C05A49061B11}"/>
          </ac:spMkLst>
        </pc:spChg>
        <pc:spChg chg="add mod ord">
          <ac:chgData name="DANIEL DEL RIO VELILLA" userId="bb18336d-ff95-4c34-a019-304126070e9d" providerId="ADAL" clId="{31734DFB-09C7-4CC7-BEF0-ACF917E09DF0}" dt="2022-01-23T22:39:17.420" v="4594" actId="207"/>
          <ac:spMkLst>
            <pc:docMk/>
            <pc:sldMk cId="2434628982" sldId="305"/>
            <ac:spMk id="23" creationId="{DE155909-E892-4834-9018-BC38E9A2EB9B}"/>
          </ac:spMkLst>
        </pc:spChg>
        <pc:spChg chg="add mod">
          <ac:chgData name="DANIEL DEL RIO VELILLA" userId="bb18336d-ff95-4c34-a019-304126070e9d" providerId="ADAL" clId="{31734DFB-09C7-4CC7-BEF0-ACF917E09DF0}" dt="2022-01-23T19:56:42.118" v="3528" actId="1076"/>
          <ac:spMkLst>
            <pc:docMk/>
            <pc:sldMk cId="2434628982" sldId="305"/>
            <ac:spMk id="24" creationId="{4F12BB4D-F368-42FB-8993-086BB5665F12}"/>
          </ac:spMkLst>
        </pc:spChg>
        <pc:spChg chg="add mod ord">
          <ac:chgData name="DANIEL DEL RIO VELILLA" userId="bb18336d-ff95-4c34-a019-304126070e9d" providerId="ADAL" clId="{31734DFB-09C7-4CC7-BEF0-ACF917E09DF0}" dt="2022-01-23T22:39:24.595" v="4596" actId="207"/>
          <ac:spMkLst>
            <pc:docMk/>
            <pc:sldMk cId="2434628982" sldId="305"/>
            <ac:spMk id="26" creationId="{E2CD5479-78E7-4C5B-A245-52086CFB05FD}"/>
          </ac:spMkLst>
        </pc:spChg>
        <pc:spChg chg="del">
          <ac:chgData name="DANIEL DEL RIO VELILLA" userId="bb18336d-ff95-4c34-a019-304126070e9d" providerId="ADAL" clId="{31734DFB-09C7-4CC7-BEF0-ACF917E09DF0}" dt="2022-01-23T19:25:27.314" v="3419" actId="478"/>
          <ac:spMkLst>
            <pc:docMk/>
            <pc:sldMk cId="2434628982" sldId="305"/>
            <ac:spMk id="43" creationId="{9EE218DC-71F3-4B29-97EE-DCDD88EA0739}"/>
          </ac:spMkLst>
        </pc:spChg>
        <pc:spChg chg="del mod">
          <ac:chgData name="DANIEL DEL RIO VELILLA" userId="bb18336d-ff95-4c34-a019-304126070e9d" providerId="ADAL" clId="{31734DFB-09C7-4CC7-BEF0-ACF917E09DF0}" dt="2022-01-23T19:28:37.097" v="3503" actId="478"/>
          <ac:spMkLst>
            <pc:docMk/>
            <pc:sldMk cId="2434628982" sldId="305"/>
            <ac:spMk id="51" creationId="{D1D01084-BE43-48FE-B2CD-1B60A47AE5BC}"/>
          </ac:spMkLst>
        </pc:spChg>
        <pc:spChg chg="mod">
          <ac:chgData name="DANIEL DEL RIO VELILLA" userId="bb18336d-ff95-4c34-a019-304126070e9d" providerId="ADAL" clId="{31734DFB-09C7-4CC7-BEF0-ACF917E09DF0}" dt="2022-01-23T19:29:06.106" v="3516" actId="1035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DANIEL DEL RIO VELILLA" userId="bb18336d-ff95-4c34-a019-304126070e9d" providerId="ADAL" clId="{31734DFB-09C7-4CC7-BEF0-ACF917E09DF0}" dt="2022-01-23T19:29:22.970" v="3520" actId="14100"/>
          <ac:spMkLst>
            <pc:docMk/>
            <pc:sldMk cId="2434628982" sldId="305"/>
            <ac:spMk id="55" creationId="{57BF86F6-346E-4C23-B02E-C57865097CFF}"/>
          </ac:spMkLst>
        </pc:spChg>
        <pc:spChg chg="del">
          <ac:chgData name="DANIEL DEL RIO VELILLA" userId="bb18336d-ff95-4c34-a019-304126070e9d" providerId="ADAL" clId="{31734DFB-09C7-4CC7-BEF0-ACF917E09DF0}" dt="2022-01-23T20:06:52.713" v="3683" actId="21"/>
          <ac:spMkLst>
            <pc:docMk/>
            <pc:sldMk cId="2434628982" sldId="305"/>
            <ac:spMk id="147" creationId="{FDEB20F9-589D-4870-9073-4603210E67B3}"/>
          </ac:spMkLst>
        </pc:spChg>
        <pc:picChg chg="add mod">
          <ac:chgData name="DANIEL DEL RIO VELILLA" userId="bb18336d-ff95-4c34-a019-304126070e9d" providerId="ADAL" clId="{31734DFB-09C7-4CC7-BEF0-ACF917E09DF0}" dt="2022-01-23T19:28:17.386" v="3498" actId="1038"/>
          <ac:picMkLst>
            <pc:docMk/>
            <pc:sldMk cId="2434628982" sldId="305"/>
            <ac:picMk id="3" creationId="{16E656EC-0BAC-44C7-B0FD-07A3D903B645}"/>
          </ac:picMkLst>
        </pc:picChg>
        <pc:picChg chg="del">
          <ac:chgData name="DANIEL DEL RIO VELILLA" userId="bb18336d-ff95-4c34-a019-304126070e9d" providerId="ADAL" clId="{31734DFB-09C7-4CC7-BEF0-ACF917E09DF0}" dt="2022-01-23T19:25:26.435" v="3418" actId="478"/>
          <ac:picMkLst>
            <pc:docMk/>
            <pc:sldMk cId="2434628982" sldId="305"/>
            <ac:picMk id="8" creationId="{1C0F3FAC-BDDA-465A-9717-154D6FC49E59}"/>
          </ac:picMkLst>
        </pc:picChg>
        <pc:picChg chg="del">
          <ac:chgData name="DANIEL DEL RIO VELILLA" userId="bb18336d-ff95-4c34-a019-304126070e9d" providerId="ADAL" clId="{31734DFB-09C7-4CC7-BEF0-ACF917E09DF0}" dt="2022-01-23T19:25:26.435" v="3418" actId="478"/>
          <ac:picMkLst>
            <pc:docMk/>
            <pc:sldMk cId="2434628982" sldId="305"/>
            <ac:picMk id="12" creationId="{3118B11A-07A3-4186-8BC3-E5C75AE01DD0}"/>
          </ac:picMkLst>
        </pc:picChg>
        <pc:picChg chg="add del mod">
          <ac:chgData name="DANIEL DEL RIO VELILLA" userId="bb18336d-ff95-4c34-a019-304126070e9d" providerId="ADAL" clId="{31734DFB-09C7-4CC7-BEF0-ACF917E09DF0}" dt="2022-01-23T19:25:47.067" v="3424" actId="478"/>
          <ac:picMkLst>
            <pc:docMk/>
            <pc:sldMk cId="2434628982" sldId="305"/>
            <ac:picMk id="17" creationId="{C73921DD-ED79-420B-AFCE-52BCBD61E36C}"/>
          </ac:picMkLst>
        </pc:picChg>
        <pc:picChg chg="add del mod">
          <ac:chgData name="DANIEL DEL RIO VELILLA" userId="bb18336d-ff95-4c34-a019-304126070e9d" providerId="ADAL" clId="{31734DFB-09C7-4CC7-BEF0-ACF917E09DF0}" dt="2022-01-23T19:26:07.956" v="3430" actId="478"/>
          <ac:picMkLst>
            <pc:docMk/>
            <pc:sldMk cId="2434628982" sldId="305"/>
            <ac:picMk id="21" creationId="{A1D6233B-4E47-4F3E-A741-78292CF4A7B4}"/>
          </ac:picMkLst>
        </pc:picChg>
        <pc:picChg chg="mod">
          <ac:chgData name="DANIEL DEL RIO VELILLA" userId="bb18336d-ff95-4c34-a019-304126070e9d" providerId="ADAL" clId="{31734DFB-09C7-4CC7-BEF0-ACF917E09DF0}" dt="2022-01-23T19:29:17.017" v="3519" actId="1076"/>
          <ac:picMkLst>
            <pc:docMk/>
            <pc:sldMk cId="2434628982" sldId="305"/>
            <ac:picMk id="22" creationId="{5B26B54C-9E11-410B-A793-C0833F1E6595}"/>
          </ac:picMkLst>
        </pc:picChg>
      </pc:sldChg>
      <pc:sldChg chg="addSp delSp modSp add mod delAnim modAnim">
        <pc:chgData name="DANIEL DEL RIO VELILLA" userId="bb18336d-ff95-4c34-a019-304126070e9d" providerId="ADAL" clId="{31734DFB-09C7-4CC7-BEF0-ACF917E09DF0}" dt="2022-01-23T20:22:41.027" v="4434" actId="1076"/>
        <pc:sldMkLst>
          <pc:docMk/>
          <pc:sldMk cId="1133157880" sldId="306"/>
        </pc:sldMkLst>
        <pc:spChg chg="add mod">
          <ac:chgData name="DANIEL DEL RIO VELILLA" userId="bb18336d-ff95-4c34-a019-304126070e9d" providerId="ADAL" clId="{31734DFB-09C7-4CC7-BEF0-ACF917E09DF0}" dt="2022-01-23T20:07:02.652" v="3686" actId="1076"/>
          <ac:spMkLst>
            <pc:docMk/>
            <pc:sldMk cId="1133157880" sldId="306"/>
            <ac:spMk id="34" creationId="{881A3C5C-FEB9-490A-9514-506D60BB4D02}"/>
          </ac:spMkLst>
        </pc:spChg>
        <pc:spChg chg="add del mod">
          <ac:chgData name="DANIEL DEL RIO VELILLA" userId="bb18336d-ff95-4c34-a019-304126070e9d" providerId="ADAL" clId="{31734DFB-09C7-4CC7-BEF0-ACF917E09DF0}" dt="2022-01-23T20:07:30.219" v="3689"/>
          <ac:spMkLst>
            <pc:docMk/>
            <pc:sldMk cId="1133157880" sldId="306"/>
            <ac:spMk id="35" creationId="{A719B694-99FA-422C-9155-19DAE0800B9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6" creationId="{CD1FF026-2171-456C-9928-D23AAE366CFE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7" creationId="{4FC78C51-0868-4C15-B8B5-AC4B079316AC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8" creationId="{0F495538-2C8A-4446-85DD-53B9304D6D7F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9" creationId="{F49735A8-BE7D-4670-8631-259003D9152E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0" creationId="{E6A07DCC-D433-4208-91F3-A0F521A8BB07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3" creationId="{4B148398-9281-4613-8297-E2B005D21C03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4" creationId="{AF4B3DAC-F47B-4799-9173-45A4292E6C98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6" creationId="{490D2E15-9AC4-411D-8D16-9BFDE3A9DC68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7" creationId="{E4472CEB-366D-429C-B53F-80FB76D6CEF2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8" creationId="{9BE0E3F2-0507-465F-9B84-DA939433C5D9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9" creationId="{887032A2-AD90-4360-BD62-5B994F14525D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50" creationId="{1F3270F0-CD21-40EE-99AC-E3664823CCB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5" creationId="{5AF58D5A-DC1F-4BAD-B231-1CCB91F85A3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6" creationId="{90A92E39-5B79-4A94-ADDD-0264A470A31C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8" creationId="{0ACF2748-0A03-47F5-8B22-BB90C4C291F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9" creationId="{61C49F11-E9C1-4CA0-A8B7-6567A93CAA81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1" creationId="{53D8B3AE-40AB-46D3-8A23-8BE7E9886ED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2" creationId="{1A3E0E38-5CDB-4C3C-B630-51A8A0CBAC7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4" creationId="{AF527AA0-EC22-46BD-85CF-EBAF062F474F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5" creationId="{A4EC28C5-1B6A-4A51-BD83-8184DAD96434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6" creationId="{7932B277-1615-4509-8E60-B6A8B2443985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7" creationId="{51696447-BA9A-431A-B84A-AFDE823C19BC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8" creationId="{78E97529-D727-4D91-99B7-B04B42D52A74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9" creationId="{39857825-D453-4C45-B55B-58F127B8EC98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0" creationId="{DEEC5E73-CF9C-47EB-ADED-E39610B3B5F7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3" creationId="{50A7F518-953B-418C-8596-101BE5B3E156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4" creationId="{666B2792-5213-4B0F-A005-5B9323E07B62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6" creationId="{6DC35E02-B9C5-4282-93CD-6A22DCDE97B9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7" creationId="{4163528D-4670-4C55-8847-9435E2788611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8" creationId="{EF0F8DE7-3AB1-43D8-884D-E4A153EEDA0C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9" creationId="{3897898D-9E33-441C-9046-A146EBF87D12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80" creationId="{91D7B2F2-8770-407C-97C0-84228DE80CA2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5" creationId="{9C6BBF4B-465D-4431-A13B-2EED2B4E22D0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6" creationId="{8C0CE757-D71B-4A53-B436-C4A0018EAD8C}"/>
          </ac:spMkLst>
        </pc:spChg>
        <pc:spChg chg="add mod">
          <ac:chgData name="DANIEL DEL RIO VELILLA" userId="bb18336d-ff95-4c34-a019-304126070e9d" providerId="ADAL" clId="{31734DFB-09C7-4CC7-BEF0-ACF917E09DF0}" dt="2022-01-23T20:21:18.784" v="4373" actId="14100"/>
          <ac:spMkLst>
            <pc:docMk/>
            <pc:sldMk cId="1133157880" sldId="306"/>
            <ac:spMk id="88" creationId="{E8636251-467C-4E9D-B501-701FCA495A39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9" creationId="{5D8F46A1-A4B5-43A8-A22B-9B831FBEE7B3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1" creationId="{52082AE0-5907-41F0-A991-85788C7A4828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2" creationId="{C3D14102-9677-4A8A-9B18-4ECC09F3764B}"/>
          </ac:spMkLst>
        </pc:spChg>
        <pc:spChg chg="add mod">
          <ac:chgData name="DANIEL DEL RIO VELILLA" userId="bb18336d-ff95-4c34-a019-304126070e9d" providerId="ADAL" clId="{31734DFB-09C7-4CC7-BEF0-ACF917E09DF0}" dt="2022-01-23T20:21:11.701" v="4372" actId="14100"/>
          <ac:spMkLst>
            <pc:docMk/>
            <pc:sldMk cId="1133157880" sldId="306"/>
            <ac:spMk id="95" creationId="{55A7C142-A9EB-4DE8-9B57-31E687D26536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31734DFB-09C7-4CC7-BEF0-ACF917E09DF0}" dt="2022-01-23T20:05:22.854" v="3607" actId="20577"/>
          <ac:spMkLst>
            <pc:docMk/>
            <pc:sldMk cId="1133157880" sldId="306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20:21:51.642" v="4377" actId="1076"/>
          <ac:spMkLst>
            <pc:docMk/>
            <pc:sldMk cId="1133157880" sldId="306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31734DFB-09C7-4CC7-BEF0-ACF917E09DF0}" dt="2022-01-23T20:21:46.520" v="4375" actId="14100"/>
          <ac:spMkLst>
            <pc:docMk/>
            <pc:sldMk cId="1133157880" sldId="306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20:06:03.704" v="3647" actId="478"/>
          <ac:spMkLst>
            <pc:docMk/>
            <pc:sldMk cId="1133157880" sldId="306"/>
            <ac:spMk id="126" creationId="{FC472FA3-1BF7-4056-97B8-2E56E5DDBFF8}"/>
          </ac:spMkLst>
        </pc:spChg>
        <pc:spChg chg="mod">
          <ac:chgData name="DANIEL DEL RIO VELILLA" userId="bb18336d-ff95-4c34-a019-304126070e9d" providerId="ADAL" clId="{31734DFB-09C7-4CC7-BEF0-ACF917E09DF0}" dt="2022-01-23T20:22:04.400" v="4379" actId="14100"/>
          <ac:spMkLst>
            <pc:docMk/>
            <pc:sldMk cId="1133157880" sldId="306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31734DFB-09C7-4CC7-BEF0-ACF917E09DF0}" dt="2022-01-23T20:22:41.027" v="4434" actId="1076"/>
          <ac:spMkLst>
            <pc:docMk/>
            <pc:sldMk cId="1133157880" sldId="306"/>
            <ac:spMk id="130" creationId="{7C01D8EA-2843-4E6E-8499-DB68D55EDD93}"/>
          </ac:spMkLst>
        </pc:spChg>
        <pc:spChg chg="del">
          <ac:chgData name="DANIEL DEL RIO VELILLA" userId="bb18336d-ff95-4c34-a019-304126070e9d" providerId="ADAL" clId="{31734DFB-09C7-4CC7-BEF0-ACF917E09DF0}" dt="2022-01-23T20:06:27.944" v="3666" actId="478"/>
          <ac:spMkLst>
            <pc:docMk/>
            <pc:sldMk cId="1133157880" sldId="306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31734DFB-09C7-4CC7-BEF0-ACF917E09DF0}" dt="2022-01-23T20:06:16.797" v="3658" actId="478"/>
          <ac:spMkLst>
            <pc:docMk/>
            <pc:sldMk cId="1133157880" sldId="306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31734DFB-09C7-4CC7-BEF0-ACF917E09DF0}" dt="2022-01-23T20:06:16.267" v="3657" actId="478"/>
          <ac:spMkLst>
            <pc:docMk/>
            <pc:sldMk cId="1133157880" sldId="306"/>
            <ac:spMk id="135" creationId="{9C76D393-7BEF-44EC-AE2E-C24B8C26F4FC}"/>
          </ac:spMkLst>
        </pc:spChg>
        <pc:spChg chg="del mod">
          <ac:chgData name="DANIEL DEL RIO VELILLA" userId="bb18336d-ff95-4c34-a019-304126070e9d" providerId="ADAL" clId="{31734DFB-09C7-4CC7-BEF0-ACF917E09DF0}" dt="2022-01-23T20:06:15.663" v="3656" actId="478"/>
          <ac:spMkLst>
            <pc:docMk/>
            <pc:sldMk cId="1133157880" sldId="306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31734DFB-09C7-4CC7-BEF0-ACF917E09DF0}" dt="2022-01-23T20:06:19.452" v="3661" actId="478"/>
          <ac:spMkLst>
            <pc:docMk/>
            <pc:sldMk cId="1133157880" sldId="306"/>
            <ac:spMk id="142" creationId="{7D5C6FDF-D8B9-4013-BB81-618446020408}"/>
          </ac:spMkLst>
        </pc:spChg>
        <pc:spChg chg="del">
          <ac:chgData name="DANIEL DEL RIO VELILLA" userId="bb18336d-ff95-4c34-a019-304126070e9d" providerId="ADAL" clId="{31734DFB-09C7-4CC7-BEF0-ACF917E09DF0}" dt="2022-01-23T20:06:19.452" v="3661" actId="478"/>
          <ac:spMkLst>
            <pc:docMk/>
            <pc:sldMk cId="1133157880" sldId="306"/>
            <ac:spMk id="145" creationId="{489BC490-698B-4378-B4BE-BD03017D434E}"/>
          </ac:spMkLst>
        </pc:spChg>
        <pc:spChg chg="del mod">
          <ac:chgData name="DANIEL DEL RIO VELILLA" userId="bb18336d-ff95-4c34-a019-304126070e9d" providerId="ADAL" clId="{31734DFB-09C7-4CC7-BEF0-ACF917E09DF0}" dt="2022-01-23T20:06:21.984" v="3663" actId="478"/>
          <ac:spMkLst>
            <pc:docMk/>
            <pc:sldMk cId="1133157880" sldId="306"/>
            <ac:spMk id="146" creationId="{37ACB3BA-EBEA-4609-8618-4ABAE2633604}"/>
          </ac:spMkLst>
        </pc:spChg>
        <pc:spChg chg="del">
          <ac:chgData name="DANIEL DEL RIO VELILLA" userId="bb18336d-ff95-4c34-a019-304126070e9d" providerId="ADAL" clId="{31734DFB-09C7-4CC7-BEF0-ACF917E09DF0}" dt="2022-01-23T20:06:05.468" v="3648" actId="478"/>
          <ac:spMkLst>
            <pc:docMk/>
            <pc:sldMk cId="1133157880" sldId="306"/>
            <ac:spMk id="154" creationId="{0455F8D1-56AA-4F45-AF47-E2001399B5D3}"/>
          </ac:spMkLst>
        </pc:spChg>
        <pc:spChg chg="del mod">
          <ac:chgData name="DANIEL DEL RIO VELILLA" userId="bb18336d-ff95-4c34-a019-304126070e9d" providerId="ADAL" clId="{31734DFB-09C7-4CC7-BEF0-ACF917E09DF0}" dt="2022-01-23T20:06:26.460" v="3665" actId="478"/>
          <ac:spMkLst>
            <pc:docMk/>
            <pc:sldMk cId="1133157880" sldId="306"/>
            <ac:spMk id="155" creationId="{FD183ABE-772E-4F5F-B69A-910A9A87C798}"/>
          </ac:spMkLst>
        </pc:spChg>
        <pc:spChg chg="del">
          <ac:chgData name="DANIEL DEL RIO VELILLA" userId="bb18336d-ff95-4c34-a019-304126070e9d" providerId="ADAL" clId="{31734DFB-09C7-4CC7-BEF0-ACF917E09DF0}" dt="2022-01-23T20:06:05.468" v="3648" actId="478"/>
          <ac:spMkLst>
            <pc:docMk/>
            <pc:sldMk cId="1133157880" sldId="306"/>
            <ac:spMk id="156" creationId="{6C720D3D-8C27-46ED-BA01-DAE288112E1E}"/>
          </ac:spMkLst>
        </pc:spChg>
        <pc:spChg chg="del mod">
          <ac:chgData name="DANIEL DEL RIO VELILLA" userId="bb18336d-ff95-4c34-a019-304126070e9d" providerId="ADAL" clId="{31734DFB-09C7-4CC7-BEF0-ACF917E09DF0}" dt="2022-01-23T20:06:09.661" v="3650" actId="478"/>
          <ac:spMkLst>
            <pc:docMk/>
            <pc:sldMk cId="1133157880" sldId="306"/>
            <ac:spMk id="157" creationId="{5E026CBB-F0DA-482F-B379-AE85F1D86B54}"/>
          </ac:spMkLst>
        </pc:spChg>
        <pc:spChg chg="mod">
          <ac:chgData name="DANIEL DEL RIO VELILLA" userId="bb18336d-ff95-4c34-a019-304126070e9d" providerId="ADAL" clId="{31734DFB-09C7-4CC7-BEF0-ACF917E09DF0}" dt="2022-01-23T20:05:15.213" v="3591" actId="404"/>
          <ac:spMkLst>
            <pc:docMk/>
            <pc:sldMk cId="1133157880" sldId="306"/>
            <ac:spMk id="205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20:10:22.474" v="3722"/>
          <ac:grpSpMkLst>
            <pc:docMk/>
            <pc:sldMk cId="1133157880" sldId="306"/>
            <ac:grpSpMk id="45" creationId="{C3C6C91B-B11C-49C1-A656-3115602C8ACF}"/>
          </ac:grpSpMkLst>
        </pc:grpChg>
        <pc:grpChg chg="add mod">
          <ac:chgData name="DANIEL DEL RIO VELILLA" userId="bb18336d-ff95-4c34-a019-304126070e9d" providerId="ADAL" clId="{31734DFB-09C7-4CC7-BEF0-ACF917E09DF0}" dt="2022-01-23T20:21:04.166" v="4371" actId="1076"/>
          <ac:grpSpMkLst>
            <pc:docMk/>
            <pc:sldMk cId="1133157880" sldId="306"/>
            <ac:grpSpMk id="75" creationId="{24EEA89D-A678-484D-940E-B755E163B9F1}"/>
          </ac:grpSpMkLst>
        </pc:grpChg>
        <pc:picChg chg="mod">
          <ac:chgData name="DANIEL DEL RIO VELILLA" userId="bb18336d-ff95-4c34-a019-304126070e9d" providerId="ADAL" clId="{31734DFB-09C7-4CC7-BEF0-ACF917E09DF0}" dt="2022-01-23T20:07:06.958" v="3687" actId="1076"/>
          <ac:picMkLst>
            <pc:docMk/>
            <pc:sldMk cId="1133157880" sldId="306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31734DFB-09C7-4CC7-BEF0-ACF917E09DF0}" dt="2022-01-23T20:06:17.779" v="3659" actId="478"/>
          <ac:picMkLst>
            <pc:docMk/>
            <pc:sldMk cId="1133157880" sldId="306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31734DFB-09C7-4CC7-BEF0-ACF917E09DF0}" dt="2022-01-23T20:06:19.452" v="3661" actId="478"/>
          <ac:picMkLst>
            <pc:docMk/>
            <pc:sldMk cId="1133157880" sldId="306"/>
            <ac:picMk id="143" creationId="{C2EA8161-5DC6-4511-8576-D37EBF8FA5CD}"/>
          </ac:picMkLst>
        </pc:pic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41" creationId="{3CF7194B-8A7D-46C3-9123-E3C04FCC6F2E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42" creationId="{CAFCAEDF-F5EB-4365-BD0D-312E0528241D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1" creationId="{0FC52788-95CF-4DF7-8883-63078F1DA589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2" creationId="{42FFC315-7F06-4950-9E17-175F6EFF3AFA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3" creationId="{13A72C94-DFAF-4157-BD9F-0CA0D090ECBE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4" creationId="{750EB31A-F5D6-4E2C-A20B-29E7FE150E08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57" creationId="{0A3ECFD4-D775-4532-BD6D-694A5F0D74F5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60" creationId="{65504F46-B798-4C46-AA1E-E5F194AF719A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63" creationId="{AC67432E-DA17-4D23-AF73-B6DD3BDBA7D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71" creationId="{9E49DB6F-3DFA-425B-9F1F-1ACA8BAD000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72" creationId="{149E7E53-A3C4-4923-AF29-85901AC2F7E9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1" creationId="{1EC7373C-1443-4CB2-BCA1-8A831898A5A0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2" creationId="{E3B2F66A-4A13-4AE4-B2CF-A6031E68A87B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3" creationId="{202A61B9-AD58-42B0-88F1-C47D94E8DAAC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4" creationId="{470F63C8-A686-408E-A3D3-368E8F26625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87" creationId="{0EFDDE27-E207-44F5-B595-6278BBD47BD2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90" creationId="{1CFD72EB-64D7-4E92-AD25-918394607538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93" creationId="{8CF1DB99-73CB-45F5-853B-1968646A76EA}"/>
          </ac:cxnSpMkLst>
        </pc:cxnChg>
        <pc:cxnChg chg="mod">
          <ac:chgData name="DANIEL DEL RIO VELILLA" userId="bb18336d-ff95-4c34-a019-304126070e9d" providerId="ADAL" clId="{31734DFB-09C7-4CC7-BEF0-ACF917E09DF0}" dt="2022-01-23T20:21:57.363" v="4378" actId="14100"/>
          <ac:cxnSpMkLst>
            <pc:docMk/>
            <pc:sldMk cId="1133157880" sldId="306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31734DFB-09C7-4CC7-BEF0-ACF917E09DF0}" dt="2022-01-23T20:22:08.901" v="4380" actId="14100"/>
          <ac:cxnSpMkLst>
            <pc:docMk/>
            <pc:sldMk cId="1133157880" sldId="306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31734DFB-09C7-4CC7-BEF0-ACF917E09DF0}" dt="2022-01-23T20:06:18.356" v="3660" actId="478"/>
          <ac:cxnSpMkLst>
            <pc:docMk/>
            <pc:sldMk cId="1133157880" sldId="306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31734DFB-09C7-4CC7-BEF0-ACF917E09DF0}" dt="2022-01-23T20:06:19.452" v="3661" actId="478"/>
          <ac:cxnSpMkLst>
            <pc:docMk/>
            <pc:sldMk cId="1133157880" sldId="306"/>
            <ac:cxnSpMk id="144" creationId="{50440143-0D49-4A94-B416-43449B8AC28F}"/>
          </ac:cxnSpMkLst>
        </pc:cxnChg>
        <pc:cxnChg chg="del">
          <ac:chgData name="DANIEL DEL RIO VELILLA" userId="bb18336d-ff95-4c34-a019-304126070e9d" providerId="ADAL" clId="{31734DFB-09C7-4CC7-BEF0-ACF917E09DF0}" dt="2022-01-23T20:06:12.432" v="3653" actId="478"/>
          <ac:cxnSpMkLst>
            <pc:docMk/>
            <pc:sldMk cId="1133157880" sldId="306"/>
            <ac:cxnSpMk id="149" creationId="{E75F8573-C550-4882-AA8D-E1909110A8E2}"/>
          </ac:cxnSpMkLst>
        </pc:cxnChg>
        <pc:cxnChg chg="del">
          <ac:chgData name="DANIEL DEL RIO VELILLA" userId="bb18336d-ff95-4c34-a019-304126070e9d" providerId="ADAL" clId="{31734DFB-09C7-4CC7-BEF0-ACF917E09DF0}" dt="2022-01-23T20:06:10.431" v="3651" actId="478"/>
          <ac:cxnSpMkLst>
            <pc:docMk/>
            <pc:sldMk cId="1133157880" sldId="306"/>
            <ac:cxnSpMk id="150" creationId="{AE7BFC2A-3E9A-40F3-8555-BFDA077DE498}"/>
          </ac:cxnSpMkLst>
        </pc:cxnChg>
        <pc:cxnChg chg="del">
          <ac:chgData name="DANIEL DEL RIO VELILLA" userId="bb18336d-ff95-4c34-a019-304126070e9d" providerId="ADAL" clId="{31734DFB-09C7-4CC7-BEF0-ACF917E09DF0}" dt="2022-01-23T20:06:11.476" v="3652" actId="478"/>
          <ac:cxnSpMkLst>
            <pc:docMk/>
            <pc:sldMk cId="1133157880" sldId="306"/>
            <ac:cxnSpMk id="151" creationId="{6A3C55A0-A80F-44AF-BCA1-71EFE445F454}"/>
          </ac:cxnSpMkLst>
        </pc:cxnChg>
        <pc:cxnChg chg="del">
          <ac:chgData name="DANIEL DEL RIO VELILLA" userId="bb18336d-ff95-4c34-a019-304126070e9d" providerId="ADAL" clId="{31734DFB-09C7-4CC7-BEF0-ACF917E09DF0}" dt="2022-01-23T20:06:13.408" v="3654" actId="478"/>
          <ac:cxnSpMkLst>
            <pc:docMk/>
            <pc:sldMk cId="1133157880" sldId="306"/>
            <ac:cxnSpMk id="153" creationId="{B77E6267-C1BC-43F2-AF5C-338803A23C24}"/>
          </ac:cxnSpMkLst>
        </pc:cxnChg>
      </pc:sldChg>
      <pc:sldChg chg="addSp delSp modSp add del mod">
        <pc:chgData name="DANIEL DEL RIO VELILLA" userId="bb18336d-ff95-4c34-a019-304126070e9d" providerId="ADAL" clId="{31734DFB-09C7-4CC7-BEF0-ACF917E09DF0}" dt="2022-01-23T18:19:41.626" v="3261" actId="47"/>
        <pc:sldMkLst>
          <pc:docMk/>
          <pc:sldMk cId="4204376629" sldId="306"/>
        </pc:sldMkLst>
        <pc:spChg chg="add del mod">
          <ac:chgData name="DANIEL DEL RIO VELILLA" userId="bb18336d-ff95-4c34-a019-304126070e9d" providerId="ADAL" clId="{31734DFB-09C7-4CC7-BEF0-ACF917E09DF0}" dt="2022-01-23T18:10:01.332" v="3217" actId="478"/>
          <ac:spMkLst>
            <pc:docMk/>
            <pc:sldMk cId="4204376629" sldId="306"/>
            <ac:spMk id="3" creationId="{05B40775-96A1-43DA-84A0-9F24715F0EB8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5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8:10:00.687" v="3216" actId="478"/>
          <ac:spMkLst>
            <pc:docMk/>
            <pc:sldMk cId="4204376629" sldId="306"/>
            <ac:spMk id="45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6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6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7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7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8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48.881" v="3249" actId="20577"/>
          <ac:spMkLst>
            <pc:docMk/>
            <pc:sldMk cId="4204376629" sldId="306"/>
            <ac:spMk id="47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8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82" creationId="{00000000-0000-0000-0000-000000000000}"/>
          </ac:spMkLst>
        </pc:spChg>
      </pc:sldChg>
      <pc:sldChg chg="add">
        <pc:chgData name="DANIEL DEL RIO VELILLA" userId="bb18336d-ff95-4c34-a019-304126070e9d" providerId="ADAL" clId="{31734DFB-09C7-4CC7-BEF0-ACF917E09DF0}" dt="2022-01-23T20:07:36.619" v="3690"/>
        <pc:sldMkLst>
          <pc:docMk/>
          <pc:sldMk cId="1589717686" sldId="307"/>
        </pc:sldMkLst>
      </pc:sldChg>
      <pc:sldChg chg="new del">
        <pc:chgData name="DANIEL DEL RIO VELILLA" userId="bb18336d-ff95-4c34-a019-304126070e9d" providerId="ADAL" clId="{31734DFB-09C7-4CC7-BEF0-ACF917E09DF0}" dt="2022-01-23T18:14:07.421" v="3252" actId="680"/>
        <pc:sldMkLst>
          <pc:docMk/>
          <pc:sldMk cId="2758110272" sldId="307"/>
        </pc:sldMkLst>
      </pc:sldChg>
      <pc:sldChg chg="addSp delSp modSp add mod addAnim delAnim modAnim">
        <pc:chgData name="DANIEL DEL RIO VELILLA" userId="bb18336d-ff95-4c34-a019-304126070e9d" providerId="ADAL" clId="{31734DFB-09C7-4CC7-BEF0-ACF917E09DF0}" dt="2022-01-23T22:45:35.790" v="4625" actId="1076"/>
        <pc:sldMkLst>
          <pc:docMk/>
          <pc:sldMk cId="2101137387" sldId="308"/>
        </pc:sldMkLst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34" creationId="{881A3C5C-FEB9-490A-9514-506D60BB4D02}"/>
          </ac:spMkLst>
        </pc:spChg>
        <pc:spChg chg="add mod">
          <ac:chgData name="DANIEL DEL RIO VELILLA" userId="bb18336d-ff95-4c34-a019-304126070e9d" providerId="ADAL" clId="{31734DFB-09C7-4CC7-BEF0-ACF917E09DF0}" dt="2022-01-23T22:45:28.432" v="4623" actId="1076"/>
          <ac:spMkLst>
            <pc:docMk/>
            <pc:sldMk cId="2101137387" sldId="308"/>
            <ac:spMk id="47" creationId="{E6AFFDD2-9B35-450D-8503-38898C19A845}"/>
          </ac:spMkLst>
        </pc:spChg>
        <pc:spChg chg="add del mod">
          <ac:chgData name="DANIEL DEL RIO VELILLA" userId="bb18336d-ff95-4c34-a019-304126070e9d" providerId="ADAL" clId="{31734DFB-09C7-4CC7-BEF0-ACF917E09DF0}" dt="2022-01-23T22:45:32.972" v="4624" actId="1076"/>
          <ac:spMkLst>
            <pc:docMk/>
            <pc:sldMk cId="2101137387" sldId="308"/>
            <ac:spMk id="48" creationId="{65C2FADE-05ED-439F-8265-ADB5BB4ED593}"/>
          </ac:spMkLst>
        </pc:spChg>
        <pc:spChg chg="add mod">
          <ac:chgData name="DANIEL DEL RIO VELILLA" userId="bb18336d-ff95-4c34-a019-304126070e9d" providerId="ADAL" clId="{31734DFB-09C7-4CC7-BEF0-ACF917E09DF0}" dt="2022-01-23T22:45:23.112" v="4622" actId="1076"/>
          <ac:spMkLst>
            <pc:docMk/>
            <pc:sldMk cId="2101137387" sldId="308"/>
            <ac:spMk id="51" creationId="{C3344294-304D-4D01-8A77-F8F00EDB8493}"/>
          </ac:spMkLst>
        </pc:spChg>
        <pc:spChg chg="add del mod">
          <ac:chgData name="DANIEL DEL RIO VELILLA" userId="bb18336d-ff95-4c34-a019-304126070e9d" providerId="ADAL" clId="{31734DFB-09C7-4CC7-BEF0-ACF917E09DF0}" dt="2022-01-23T21:21:08.601" v="4573" actId="478"/>
          <ac:spMkLst>
            <pc:docMk/>
            <pc:sldMk cId="2101137387" sldId="308"/>
            <ac:spMk id="52" creationId="{87587E37-6248-4E1C-B064-B92A7AC2AE21}"/>
          </ac:spMkLst>
        </pc:spChg>
        <pc:spChg chg="add mod">
          <ac:chgData name="DANIEL DEL RIO VELILLA" userId="bb18336d-ff95-4c34-a019-304126070e9d" providerId="ADAL" clId="{31734DFB-09C7-4CC7-BEF0-ACF917E09DF0}" dt="2022-01-23T22:45:35.790" v="4625" actId="1076"/>
          <ac:spMkLst>
            <pc:docMk/>
            <pc:sldMk cId="2101137387" sldId="308"/>
            <ac:spMk id="54" creationId="{1D1E9805-37AD-4C1B-9157-706EEAABFB91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6" creationId="{7932B277-1615-4509-8E60-B6A8B2443985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7" creationId="{51696447-BA9A-431A-B84A-AFDE823C19BC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8" creationId="{78E97529-D727-4D91-99B7-B04B42D52A74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9" creationId="{39857825-D453-4C45-B55B-58F127B8EC98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0" creationId="{DEEC5E73-CF9C-47EB-ADED-E39610B3B5F7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3" creationId="{50A7F518-953B-418C-8596-101BE5B3E15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4" creationId="{666B2792-5213-4B0F-A005-5B9323E07B62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5" creationId="{9C6BBF4B-465D-4431-A13B-2EED2B4E22D0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6" creationId="{8C0CE757-D71B-4A53-B436-C4A0018EAD8C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8" creationId="{E8636251-467C-4E9D-B501-701FCA495A39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9" creationId="{5D8F46A1-A4B5-43A8-A22B-9B831FBEE7B3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1" creationId="{52082AE0-5907-41F0-A991-85788C7A4828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2" creationId="{C3D14102-9677-4A8A-9B18-4ECC09F3764B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5" creationId="{55A7C142-A9EB-4DE8-9B57-31E687D2653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31734DFB-09C7-4CC7-BEF0-ACF917E09DF0}" dt="2022-01-23T21:20:26.372" v="4564" actId="20577"/>
          <ac:spMkLst>
            <pc:docMk/>
            <pc:sldMk cId="2101137387" sldId="308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4" creationId="{EC2154EC-159C-43CC-B9CD-626F0E70EFE2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7" creationId="{86360821-BBA5-4948-822B-BF0C7AE19C27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30" creationId="{7C01D8EA-2843-4E6E-8499-DB68D55EDD93}"/>
          </ac:spMkLst>
        </pc:spChg>
        <pc:grpChg chg="del">
          <ac:chgData name="DANIEL DEL RIO VELILLA" userId="bb18336d-ff95-4c34-a019-304126070e9d" providerId="ADAL" clId="{31734DFB-09C7-4CC7-BEF0-ACF917E09DF0}" dt="2022-01-23T20:52:04.827" v="4438" actId="478"/>
          <ac:grpSpMkLst>
            <pc:docMk/>
            <pc:sldMk cId="2101137387" sldId="308"/>
            <ac:grpSpMk id="75" creationId="{24EEA89D-A678-484D-940E-B755E163B9F1}"/>
          </ac:grpSpMkLst>
        </pc:grpChg>
        <pc:picChg chg="add del mod">
          <ac:chgData name="DANIEL DEL RIO VELILLA" userId="bb18336d-ff95-4c34-a019-304126070e9d" providerId="ADAL" clId="{31734DFB-09C7-4CC7-BEF0-ACF917E09DF0}" dt="2022-01-23T21:05:17.418" v="4473" actId="478"/>
          <ac:picMkLst>
            <pc:docMk/>
            <pc:sldMk cId="2101137387" sldId="308"/>
            <ac:picMk id="3" creationId="{F332CEA5-270C-475A-B824-1257DCAAB2AF}"/>
          </ac:picMkLst>
        </pc:picChg>
        <pc:picChg chg="add mod">
          <ac:chgData name="DANIEL DEL RIO VELILLA" userId="bb18336d-ff95-4c34-a019-304126070e9d" providerId="ADAL" clId="{31734DFB-09C7-4CC7-BEF0-ACF917E09DF0}" dt="2022-01-23T22:40:08.417" v="4599" actId="1076"/>
          <ac:picMkLst>
            <pc:docMk/>
            <pc:sldMk cId="2101137387" sldId="308"/>
            <ac:picMk id="5" creationId="{D15F3E6B-5474-43CB-B40C-009EAC587160}"/>
          </ac:picMkLst>
        </pc:picChg>
        <pc:picChg chg="add mod">
          <ac:chgData name="DANIEL DEL RIO VELILLA" userId="bb18336d-ff95-4c34-a019-304126070e9d" providerId="ADAL" clId="{31734DFB-09C7-4CC7-BEF0-ACF917E09DF0}" dt="2022-01-23T22:40:46.267" v="4608" actId="1076"/>
          <ac:picMkLst>
            <pc:docMk/>
            <pc:sldMk cId="2101137387" sldId="308"/>
            <ac:picMk id="7" creationId="{D4527786-D808-4651-96FD-6EC784E985F0}"/>
          </ac:picMkLst>
        </pc:picChg>
        <pc:picChg chg="add del mod">
          <ac:chgData name="DANIEL DEL RIO VELILLA" userId="bb18336d-ff95-4c34-a019-304126070e9d" providerId="ADAL" clId="{31734DFB-09C7-4CC7-BEF0-ACF917E09DF0}" dt="2022-01-23T21:19:48.538" v="4552" actId="478"/>
          <ac:picMkLst>
            <pc:docMk/>
            <pc:sldMk cId="2101137387" sldId="308"/>
            <ac:picMk id="53" creationId="{868551FE-1468-4E28-B0BE-9C0FAA1A793F}"/>
          </ac:picMkLst>
        </pc:picChg>
        <pc:picChg chg="del">
          <ac:chgData name="DANIEL DEL RIO VELILLA" userId="bb18336d-ff95-4c34-a019-304126070e9d" providerId="ADAL" clId="{31734DFB-09C7-4CC7-BEF0-ACF917E09DF0}" dt="2022-01-23T20:52:04.827" v="4438" actId="478"/>
          <ac:picMkLst>
            <pc:docMk/>
            <pc:sldMk cId="2101137387" sldId="308"/>
            <ac:picMk id="120" creationId="{E185F6A6-C79F-4AB0-B169-04B38B9619F4}"/>
          </ac:picMkLst>
        </pc:picChg>
        <pc:picChg chg="del">
          <ac:chgData name="DANIEL DEL RIO VELILLA" userId="bb18336d-ff95-4c34-a019-304126070e9d" providerId="ADAL" clId="{31734DFB-09C7-4CC7-BEF0-ACF917E09DF0}" dt="2022-01-23T20:52:04.827" v="4438" actId="478"/>
          <ac:picMkLst>
            <pc:docMk/>
            <pc:sldMk cId="2101137387" sldId="308"/>
            <ac:picMk id="128" creationId="{6172661F-E576-4EA0-BAA3-2C1645CEE7F6}"/>
          </ac:picMkLst>
        </pc:pic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71" creationId="{9E49DB6F-3DFA-425B-9F1F-1ACA8BAD000A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72" creationId="{149E7E53-A3C4-4923-AF29-85901AC2F7E9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87" creationId="{0EFDDE27-E207-44F5-B595-6278BBD47BD2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90" creationId="{1CFD72EB-64D7-4E92-AD25-918394607538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93" creationId="{8CF1DB99-73CB-45F5-853B-1968646A76EA}"/>
          </ac:cxnSpMkLst>
        </pc:cxnChg>
        <pc:cxnChg chg="del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121" creationId="{E540AE3C-D4E4-4715-B561-8931A37F37D5}"/>
          </ac:cxnSpMkLst>
        </pc:cxnChg>
        <pc:cxnChg chg="del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129" creationId="{C3773E96-9223-4865-8143-6130D18F23CF}"/>
          </ac:cxnSpMkLst>
        </pc:cxnChg>
      </pc:sldChg>
      <pc:sldChg chg="addSp delSp modSp add mod delAnim modAnim">
        <pc:chgData name="DANIEL DEL RIO VELILLA" userId="bb18336d-ff95-4c34-a019-304126070e9d" providerId="ADAL" clId="{31734DFB-09C7-4CC7-BEF0-ACF917E09DF0}" dt="2022-01-23T23:11:07.077" v="4690" actId="1076"/>
        <pc:sldMkLst>
          <pc:docMk/>
          <pc:sldMk cId="2151997669" sldId="309"/>
        </pc:sldMkLst>
        <pc:spChg chg="add mod">
          <ac:chgData name="DANIEL DEL RIO VELILLA" userId="bb18336d-ff95-4c34-a019-304126070e9d" providerId="ADAL" clId="{31734DFB-09C7-4CC7-BEF0-ACF917E09DF0}" dt="2022-01-23T23:10:32.789" v="4656"/>
          <ac:spMkLst>
            <pc:docMk/>
            <pc:sldMk cId="2151997669" sldId="309"/>
            <ac:spMk id="17" creationId="{DB27E525-4B85-492F-BBD6-87BB9B4E04F7}"/>
          </ac:spMkLst>
        </pc:spChg>
        <pc:spChg chg="add mod">
          <ac:chgData name="DANIEL DEL RIO VELILLA" userId="bb18336d-ff95-4c34-a019-304126070e9d" providerId="ADAL" clId="{31734DFB-09C7-4CC7-BEF0-ACF917E09DF0}" dt="2022-01-23T23:10:53.397" v="4687" actId="20577"/>
          <ac:spMkLst>
            <pc:docMk/>
            <pc:sldMk cId="2151997669" sldId="309"/>
            <ac:spMk id="20" creationId="{6FEA9F24-78C2-4C24-913F-651FE09CFEDD}"/>
          </ac:spMkLst>
        </pc:spChg>
        <pc:spChg chg="add mod">
          <ac:chgData name="DANIEL DEL RIO VELILLA" userId="bb18336d-ff95-4c34-a019-304126070e9d" providerId="ADAL" clId="{31734DFB-09C7-4CC7-BEF0-ACF917E09DF0}" dt="2022-01-23T23:10:40.069" v="4658" actId="1076"/>
          <ac:spMkLst>
            <pc:docMk/>
            <pc:sldMk cId="2151997669" sldId="309"/>
            <ac:spMk id="21" creationId="{89D9A7FE-2CED-4A8D-B276-D3C54439A607}"/>
          </ac:spMkLst>
        </pc:spChg>
        <pc:spChg chg="add mod">
          <ac:chgData name="DANIEL DEL RIO VELILLA" userId="bb18336d-ff95-4c34-a019-304126070e9d" providerId="ADAL" clId="{31734DFB-09C7-4CC7-BEF0-ACF917E09DF0}" dt="2022-01-23T23:10:46.336" v="4676" actId="20577"/>
          <ac:spMkLst>
            <pc:docMk/>
            <pc:sldMk cId="2151997669" sldId="309"/>
            <ac:spMk id="24" creationId="{AED64374-217E-41D0-8FD8-242584F7AD94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47" creationId="{E6AFFDD2-9B35-450D-8503-38898C19A845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48" creationId="{65C2FADE-05ED-439F-8265-ADB5BB4ED593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51" creationId="{C3344294-304D-4D01-8A77-F8F00EDB8493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54" creationId="{1D1E9805-37AD-4C1B-9157-706EEAABFB91}"/>
          </ac:spMkLst>
        </pc:spChg>
        <pc:spChg chg="mod">
          <ac:chgData name="DANIEL DEL RIO VELILLA" userId="bb18336d-ff95-4c34-a019-304126070e9d" providerId="ADAL" clId="{31734DFB-09C7-4CC7-BEF0-ACF917E09DF0}" dt="2022-01-23T22:47:16.596" v="4644" actId="20577"/>
          <ac:spMkLst>
            <pc:docMk/>
            <pc:sldMk cId="2151997669" sldId="309"/>
            <ac:spMk id="97" creationId="{3DD2CE75-F4E7-4651-8B97-C6A7D8496256}"/>
          </ac:spMkLst>
        </pc:spChg>
        <pc:graphicFrameChg chg="add del mod">
          <ac:chgData name="DANIEL DEL RIO VELILLA" userId="bb18336d-ff95-4c34-a019-304126070e9d" providerId="ADAL" clId="{31734DFB-09C7-4CC7-BEF0-ACF917E09DF0}" dt="2022-01-23T23:04:04.034" v="4650" actId="478"/>
          <ac:graphicFrameMkLst>
            <pc:docMk/>
            <pc:sldMk cId="2151997669" sldId="309"/>
            <ac:graphicFrameMk id="4" creationId="{EDCAF6B9-5DC5-42ED-86E7-B23D1AA326B2}"/>
          </ac:graphicFrameMkLst>
        </pc:graphicFrameChg>
        <pc:picChg chg="add del mod">
          <ac:chgData name="DANIEL DEL RIO VELILLA" userId="bb18336d-ff95-4c34-a019-304126070e9d" providerId="ADAL" clId="{31734DFB-09C7-4CC7-BEF0-ACF917E09DF0}" dt="2022-01-23T23:04:05.745" v="4651" actId="478"/>
          <ac:picMkLst>
            <pc:docMk/>
            <pc:sldMk cId="2151997669" sldId="309"/>
            <ac:picMk id="3" creationId="{7172D919-53C3-4DDD-8E33-8B295D011690}"/>
          </ac:picMkLst>
        </pc:picChg>
        <pc:picChg chg="del">
          <ac:chgData name="DANIEL DEL RIO VELILLA" userId="bb18336d-ff95-4c34-a019-304126070e9d" providerId="ADAL" clId="{31734DFB-09C7-4CC7-BEF0-ACF917E09DF0}" dt="2022-01-23T22:47:21.388" v="4645" actId="478"/>
          <ac:picMkLst>
            <pc:docMk/>
            <pc:sldMk cId="2151997669" sldId="309"/>
            <ac:picMk id="5" creationId="{D15F3E6B-5474-43CB-B40C-009EAC587160}"/>
          </ac:picMkLst>
        </pc:picChg>
        <pc:picChg chg="del">
          <ac:chgData name="DANIEL DEL RIO VELILLA" userId="bb18336d-ff95-4c34-a019-304126070e9d" providerId="ADAL" clId="{31734DFB-09C7-4CC7-BEF0-ACF917E09DF0}" dt="2022-01-23T22:47:21.388" v="4645" actId="478"/>
          <ac:picMkLst>
            <pc:docMk/>
            <pc:sldMk cId="2151997669" sldId="309"/>
            <ac:picMk id="7" creationId="{D4527786-D808-4651-96FD-6EC784E985F0}"/>
          </ac:picMkLst>
        </pc:picChg>
        <pc:picChg chg="add mod">
          <ac:chgData name="DANIEL DEL RIO VELILLA" userId="bb18336d-ff95-4c34-a019-304126070e9d" providerId="ADAL" clId="{31734DFB-09C7-4CC7-BEF0-ACF917E09DF0}" dt="2022-01-23T23:11:03.016" v="4688" actId="1076"/>
          <ac:picMkLst>
            <pc:docMk/>
            <pc:sldMk cId="2151997669" sldId="309"/>
            <ac:picMk id="8" creationId="{4D7C6478-E5F6-43D9-912E-3F2ACA2D1F5C}"/>
          </ac:picMkLst>
        </pc:picChg>
        <pc:picChg chg="add mod">
          <ac:chgData name="DANIEL DEL RIO VELILLA" userId="bb18336d-ff95-4c34-a019-304126070e9d" providerId="ADAL" clId="{31734DFB-09C7-4CC7-BEF0-ACF917E09DF0}" dt="2022-01-23T23:10:32.789" v="4656"/>
          <ac:picMkLst>
            <pc:docMk/>
            <pc:sldMk cId="2151997669" sldId="309"/>
            <ac:picMk id="18" creationId="{DC3B15C3-2B4D-40AA-A675-900E9CA5CDD9}"/>
          </ac:picMkLst>
        </pc:picChg>
        <pc:picChg chg="add mod">
          <ac:chgData name="DANIEL DEL RIO VELILLA" userId="bb18336d-ff95-4c34-a019-304126070e9d" providerId="ADAL" clId="{31734DFB-09C7-4CC7-BEF0-ACF917E09DF0}" dt="2022-01-23T23:10:40.069" v="4658" actId="1076"/>
          <ac:picMkLst>
            <pc:docMk/>
            <pc:sldMk cId="2151997669" sldId="309"/>
            <ac:picMk id="22" creationId="{3355A165-6E36-4656-A1D9-18D894BB54EE}"/>
          </ac:picMkLst>
        </pc:picChg>
        <pc:picChg chg="add mod">
          <ac:chgData name="DANIEL DEL RIO VELILLA" userId="bb18336d-ff95-4c34-a019-304126070e9d" providerId="ADAL" clId="{31734DFB-09C7-4CC7-BEF0-ACF917E09DF0}" dt="2022-01-23T23:11:07.077" v="4690" actId="1076"/>
          <ac:picMkLst>
            <pc:docMk/>
            <pc:sldMk cId="2151997669" sldId="309"/>
            <ac:picMk id="25" creationId="{F1876A7C-F04F-4B91-AA46-E6F1FD1CC9BB}"/>
          </ac:picMkLst>
        </pc:picChg>
        <pc:cxnChg chg="add mod">
          <ac:chgData name="DANIEL DEL RIO VELILLA" userId="bb18336d-ff95-4c34-a019-304126070e9d" providerId="ADAL" clId="{31734DFB-09C7-4CC7-BEF0-ACF917E09DF0}" dt="2022-01-23T23:10:32.789" v="4656"/>
          <ac:cxnSpMkLst>
            <pc:docMk/>
            <pc:sldMk cId="2151997669" sldId="309"/>
            <ac:cxnSpMk id="19" creationId="{2E633CAD-4A3D-45EC-81C4-FA9836B529DC}"/>
          </ac:cxnSpMkLst>
        </pc:cxnChg>
        <pc:cxnChg chg="add mod">
          <ac:chgData name="DANIEL DEL RIO VELILLA" userId="bb18336d-ff95-4c34-a019-304126070e9d" providerId="ADAL" clId="{31734DFB-09C7-4CC7-BEF0-ACF917E09DF0}" dt="2022-01-23T23:10:40.069" v="4658" actId="1076"/>
          <ac:cxnSpMkLst>
            <pc:docMk/>
            <pc:sldMk cId="2151997669" sldId="309"/>
            <ac:cxnSpMk id="23" creationId="{90A2BF6E-42C8-44DD-BC39-05E7F27A8E88}"/>
          </ac:cxnSpMkLst>
        </pc:cxnChg>
      </pc:sldChg>
      <pc:sldChg chg="addSp delSp modSp add mod delAnim modAnim">
        <pc:chgData name="DANIEL DEL RIO VELILLA" userId="bb18336d-ff95-4c34-a019-304126070e9d" providerId="ADAL" clId="{31734DFB-09C7-4CC7-BEF0-ACF917E09DF0}" dt="2022-01-23T23:43:51.341" v="5094" actId="20577"/>
        <pc:sldMkLst>
          <pc:docMk/>
          <pc:sldMk cId="4106947518" sldId="310"/>
        </pc:sldMkLst>
        <pc:spChg chg="add mod">
          <ac:chgData name="DANIEL DEL RIO VELILLA" userId="bb18336d-ff95-4c34-a019-304126070e9d" providerId="ADAL" clId="{31734DFB-09C7-4CC7-BEF0-ACF917E09DF0}" dt="2022-01-23T23:32:16.096" v="4885" actId="14100"/>
          <ac:spMkLst>
            <pc:docMk/>
            <pc:sldMk cId="4106947518" sldId="310"/>
            <ac:spMk id="2" creationId="{F5850EE0-16D5-480E-B8EB-5B1C9B6EFF71}"/>
          </ac:spMkLst>
        </pc:spChg>
        <pc:spChg chg="add mod">
          <ac:chgData name="DANIEL DEL RIO VELILLA" userId="bb18336d-ff95-4c34-a019-304126070e9d" providerId="ADAL" clId="{31734DFB-09C7-4CC7-BEF0-ACF917E09DF0}" dt="2022-01-23T23:31:07.325" v="4864" actId="14100"/>
          <ac:spMkLst>
            <pc:docMk/>
            <pc:sldMk cId="4106947518" sldId="310"/>
            <ac:spMk id="7" creationId="{93D41503-D39E-476D-8F19-2C92B79A6E72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9" creationId="{074B94A1-B42A-4D90-ADD7-1C49289FB3B3}"/>
          </ac:spMkLst>
        </pc:spChg>
        <pc:spChg chg="add del mod">
          <ac:chgData name="DANIEL DEL RIO VELILLA" userId="bb18336d-ff95-4c34-a019-304126070e9d" providerId="ADAL" clId="{31734DFB-09C7-4CC7-BEF0-ACF917E09DF0}" dt="2022-01-23T23:16:50.235" v="4707" actId="478"/>
          <ac:spMkLst>
            <pc:docMk/>
            <pc:sldMk cId="4106947518" sldId="310"/>
            <ac:spMk id="16" creationId="{3B4212EF-FBE3-4D89-A54A-B85FBC422392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17" creationId="{DB27E525-4B85-492F-BBD6-87BB9B4E04F7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0" creationId="{6FEA9F24-78C2-4C24-913F-651FE09CFEDD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1" creationId="{89D9A7FE-2CED-4A8D-B276-D3C54439A607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4" creationId="{AED64374-217E-41D0-8FD8-242584F7AD94}"/>
          </ac:spMkLst>
        </pc:spChg>
        <pc:spChg chg="add del mod">
          <ac:chgData name="DANIEL DEL RIO VELILLA" userId="bb18336d-ff95-4c34-a019-304126070e9d" providerId="ADAL" clId="{31734DFB-09C7-4CC7-BEF0-ACF917E09DF0}" dt="2022-01-23T23:16:52.539" v="4708" actId="478"/>
          <ac:spMkLst>
            <pc:docMk/>
            <pc:sldMk cId="4106947518" sldId="310"/>
            <ac:spMk id="26" creationId="{771B31B8-6682-41C5-A2D9-56F1AA99D171}"/>
          </ac:spMkLst>
        </pc:spChg>
        <pc:spChg chg="add mod">
          <ac:chgData name="DANIEL DEL RIO VELILLA" userId="bb18336d-ff95-4c34-a019-304126070e9d" providerId="ADAL" clId="{31734DFB-09C7-4CC7-BEF0-ACF917E09DF0}" dt="2022-01-23T23:23:08.833" v="4757" actId="1076"/>
          <ac:spMkLst>
            <pc:docMk/>
            <pc:sldMk cId="4106947518" sldId="310"/>
            <ac:spMk id="28" creationId="{295B4B1D-9B07-410D-983D-7F214FBF510F}"/>
          </ac:spMkLst>
        </pc:spChg>
        <pc:spChg chg="add del mod">
          <ac:chgData name="DANIEL DEL RIO VELILLA" userId="bb18336d-ff95-4c34-a019-304126070e9d" providerId="ADAL" clId="{31734DFB-09C7-4CC7-BEF0-ACF917E09DF0}" dt="2022-01-23T23:19:41.481" v="4718" actId="478"/>
          <ac:spMkLst>
            <pc:docMk/>
            <pc:sldMk cId="4106947518" sldId="310"/>
            <ac:spMk id="29" creationId="{606E2454-F38F-42E2-B5E1-DD215555FA54}"/>
          </ac:spMkLst>
        </pc:spChg>
        <pc:spChg chg="add mod">
          <ac:chgData name="DANIEL DEL RIO VELILLA" userId="bb18336d-ff95-4c34-a019-304126070e9d" providerId="ADAL" clId="{31734DFB-09C7-4CC7-BEF0-ACF917E09DF0}" dt="2022-01-23T23:24:19.021" v="4774" actId="1076"/>
          <ac:spMkLst>
            <pc:docMk/>
            <pc:sldMk cId="4106947518" sldId="310"/>
            <ac:spMk id="30" creationId="{7FF9A7D2-482C-47CE-A5D6-B787426FD641}"/>
          </ac:spMkLst>
        </pc:spChg>
        <pc:spChg chg="add mod">
          <ac:chgData name="DANIEL DEL RIO VELILLA" userId="bb18336d-ff95-4c34-a019-304126070e9d" providerId="ADAL" clId="{31734DFB-09C7-4CC7-BEF0-ACF917E09DF0}" dt="2022-01-23T23:29:11.420" v="4841" actId="1076"/>
          <ac:spMkLst>
            <pc:docMk/>
            <pc:sldMk cId="4106947518" sldId="310"/>
            <ac:spMk id="31" creationId="{B175BD68-2512-4D77-8D11-1D6229D9590F}"/>
          </ac:spMkLst>
        </pc:spChg>
        <pc:spChg chg="add del mod">
          <ac:chgData name="DANIEL DEL RIO VELILLA" userId="bb18336d-ff95-4c34-a019-304126070e9d" providerId="ADAL" clId="{31734DFB-09C7-4CC7-BEF0-ACF917E09DF0}" dt="2022-01-23T23:29:09.504" v="4840" actId="478"/>
          <ac:spMkLst>
            <pc:docMk/>
            <pc:sldMk cId="4106947518" sldId="310"/>
            <ac:spMk id="32" creationId="{212E0BFC-0462-4ACB-855E-1D20F51A404B}"/>
          </ac:spMkLst>
        </pc:spChg>
        <pc:spChg chg="add del mod">
          <ac:chgData name="DANIEL DEL RIO VELILLA" userId="bb18336d-ff95-4c34-a019-304126070e9d" providerId="ADAL" clId="{31734DFB-09C7-4CC7-BEF0-ACF917E09DF0}" dt="2022-01-23T23:29:22.125" v="4845" actId="478"/>
          <ac:spMkLst>
            <pc:docMk/>
            <pc:sldMk cId="4106947518" sldId="310"/>
            <ac:spMk id="33" creationId="{9A664D92-8B9E-40D2-9C54-840E651F9D25}"/>
          </ac:spMkLst>
        </pc:spChg>
        <pc:spChg chg="add mod">
          <ac:chgData name="DANIEL DEL RIO VELILLA" userId="bb18336d-ff95-4c34-a019-304126070e9d" providerId="ADAL" clId="{31734DFB-09C7-4CC7-BEF0-ACF917E09DF0}" dt="2022-01-23T23:24:16.055" v="4773" actId="1076"/>
          <ac:spMkLst>
            <pc:docMk/>
            <pc:sldMk cId="4106947518" sldId="310"/>
            <ac:spMk id="34" creationId="{848990D2-AA46-4AE0-81A5-5A265AAD7D2E}"/>
          </ac:spMkLst>
        </pc:spChg>
        <pc:spChg chg="add mod">
          <ac:chgData name="DANIEL DEL RIO VELILLA" userId="bb18336d-ff95-4c34-a019-304126070e9d" providerId="ADAL" clId="{31734DFB-09C7-4CC7-BEF0-ACF917E09DF0}" dt="2022-01-23T23:25:23.229" v="4785" actId="1076"/>
          <ac:spMkLst>
            <pc:docMk/>
            <pc:sldMk cId="4106947518" sldId="310"/>
            <ac:spMk id="35" creationId="{C64C1A29-4C19-4E94-898B-B52559489BB7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6" creationId="{F4C23B7A-EC0D-4721-83B7-4D3B1DE4F79D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7" creationId="{42A22863-98C7-4E83-B255-3F6F447B654C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8" creationId="{ED45FEB5-B15E-46C7-A42E-632220A6B2C3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9" creationId="{6C43CB1A-2B5A-450E-866B-1C2C6C7753EE}"/>
          </ac:spMkLst>
        </pc:spChg>
        <pc:spChg chg="add mod">
          <ac:chgData name="DANIEL DEL RIO VELILLA" userId="bb18336d-ff95-4c34-a019-304126070e9d" providerId="ADAL" clId="{31734DFB-09C7-4CC7-BEF0-ACF917E09DF0}" dt="2022-01-23T23:29:31.207" v="4847" actId="1076"/>
          <ac:spMkLst>
            <pc:docMk/>
            <pc:sldMk cId="4106947518" sldId="310"/>
            <ac:spMk id="41" creationId="{1223A667-5449-42D2-9FFA-811D42DCE84D}"/>
          </ac:spMkLst>
        </pc:spChg>
        <pc:spChg chg="add mod">
          <ac:chgData name="DANIEL DEL RIO VELILLA" userId="bb18336d-ff95-4c34-a019-304126070e9d" providerId="ADAL" clId="{31734DFB-09C7-4CC7-BEF0-ACF917E09DF0}" dt="2022-01-23T23:29:26.215" v="4846" actId="1076"/>
          <ac:spMkLst>
            <pc:docMk/>
            <pc:sldMk cId="4106947518" sldId="310"/>
            <ac:spMk id="42" creationId="{E262E574-FAA1-46FB-B371-493E820244F5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3" creationId="{58686646-A588-46B0-AFE2-A47AA6B0DC4D}"/>
          </ac:spMkLst>
        </pc:spChg>
        <pc:spChg chg="add del mod">
          <ac:chgData name="DANIEL DEL RIO VELILLA" userId="bb18336d-ff95-4c34-a019-304126070e9d" providerId="ADAL" clId="{31734DFB-09C7-4CC7-BEF0-ACF917E09DF0}" dt="2022-01-23T23:29:43.707" v="4853"/>
          <ac:spMkLst>
            <pc:docMk/>
            <pc:sldMk cId="4106947518" sldId="310"/>
            <ac:spMk id="44" creationId="{9E9E1DDB-77B2-4394-8B37-C074C166D1BB}"/>
          </ac:spMkLst>
        </pc:spChg>
        <pc:spChg chg="add del mod">
          <ac:chgData name="DANIEL DEL RIO VELILLA" userId="bb18336d-ff95-4c34-a019-304126070e9d" providerId="ADAL" clId="{31734DFB-09C7-4CC7-BEF0-ACF917E09DF0}" dt="2022-01-23T23:29:43.504" v="4852"/>
          <ac:spMkLst>
            <pc:docMk/>
            <pc:sldMk cId="4106947518" sldId="310"/>
            <ac:spMk id="45" creationId="{D8FB2478-F651-4205-9ECC-CBBBC96AA33A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6" creationId="{A320110D-DBCE-4265-B263-526C524706AD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7" creationId="{5AB2C589-2D82-4EE3-9AC1-74E8A2DB634B}"/>
          </ac:spMkLst>
        </pc:spChg>
        <pc:spChg chg="add mod">
          <ac:chgData name="DANIEL DEL RIO VELILLA" userId="bb18336d-ff95-4c34-a019-304126070e9d" providerId="ADAL" clId="{31734DFB-09C7-4CC7-BEF0-ACF917E09DF0}" dt="2022-01-23T23:31:43.181" v="4881" actId="1076"/>
          <ac:spMkLst>
            <pc:docMk/>
            <pc:sldMk cId="4106947518" sldId="310"/>
            <ac:spMk id="48" creationId="{73D55116-0599-43A9-B799-AE6FB8203F30}"/>
          </ac:spMkLst>
        </pc:spChg>
        <pc:spChg chg="add del mod">
          <ac:chgData name="DANIEL DEL RIO VELILLA" userId="bb18336d-ff95-4c34-a019-304126070e9d" providerId="ADAL" clId="{31734DFB-09C7-4CC7-BEF0-ACF917E09DF0}" dt="2022-01-23T23:32:30.542" v="4889" actId="478"/>
          <ac:spMkLst>
            <pc:docMk/>
            <pc:sldMk cId="4106947518" sldId="310"/>
            <ac:spMk id="49" creationId="{F75F8185-AEF9-4418-A61F-162EE67EC2DB}"/>
          </ac:spMkLst>
        </pc:spChg>
        <pc:spChg chg="add mod">
          <ac:chgData name="DANIEL DEL RIO VELILLA" userId="bb18336d-ff95-4c34-a019-304126070e9d" providerId="ADAL" clId="{31734DFB-09C7-4CC7-BEF0-ACF917E09DF0}" dt="2022-01-23T23:32:46.294" v="4890" actId="1076"/>
          <ac:spMkLst>
            <pc:docMk/>
            <pc:sldMk cId="4106947518" sldId="310"/>
            <ac:spMk id="50" creationId="{C2D64FD5-5645-4C0B-BD7D-127CAA591011}"/>
          </ac:spMkLst>
        </pc:spChg>
        <pc:spChg chg="add del mod ord">
          <ac:chgData name="DANIEL DEL RIO VELILLA" userId="bb18336d-ff95-4c34-a019-304126070e9d" providerId="ADAL" clId="{31734DFB-09C7-4CC7-BEF0-ACF917E09DF0}" dt="2022-01-23T23:36:14.983" v="4971" actId="478"/>
          <ac:spMkLst>
            <pc:docMk/>
            <pc:sldMk cId="4106947518" sldId="310"/>
            <ac:spMk id="51" creationId="{2F10A0F9-BFB0-41AA-BE78-A6E9CD3A634A}"/>
          </ac:spMkLst>
        </pc:spChg>
        <pc:spChg chg="add del mod">
          <ac:chgData name="DANIEL DEL RIO VELILLA" userId="bb18336d-ff95-4c34-a019-304126070e9d" providerId="ADAL" clId="{31734DFB-09C7-4CC7-BEF0-ACF917E09DF0}" dt="2022-01-23T23:33:34.023" v="4911"/>
          <ac:spMkLst>
            <pc:docMk/>
            <pc:sldMk cId="4106947518" sldId="310"/>
            <ac:spMk id="52" creationId="{100FFBAF-7453-4A55-AC13-A9ABF0088703}"/>
          </ac:spMkLst>
        </pc:spChg>
        <pc:spChg chg="add del mod">
          <ac:chgData name="DANIEL DEL RIO VELILLA" userId="bb18336d-ff95-4c34-a019-304126070e9d" providerId="ADAL" clId="{31734DFB-09C7-4CC7-BEF0-ACF917E09DF0}" dt="2022-01-23T23:33:52.905" v="4916" actId="478"/>
          <ac:spMkLst>
            <pc:docMk/>
            <pc:sldMk cId="4106947518" sldId="310"/>
            <ac:spMk id="53" creationId="{5D2993CA-88E6-4A0A-9203-E8CCB03BCA73}"/>
          </ac:spMkLst>
        </pc:spChg>
        <pc:spChg chg="add del mod">
          <ac:chgData name="DANIEL DEL RIO VELILLA" userId="bb18336d-ff95-4c34-a019-304126070e9d" providerId="ADAL" clId="{31734DFB-09C7-4CC7-BEF0-ACF917E09DF0}" dt="2022-01-23T23:34:17.500" v="4930" actId="478"/>
          <ac:spMkLst>
            <pc:docMk/>
            <pc:sldMk cId="4106947518" sldId="310"/>
            <ac:spMk id="54" creationId="{A384DB37-5414-4912-AFEB-F11EC04EA92A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5" creationId="{B28903AB-8CD1-4F01-A28B-B5F4A18BCF36}"/>
          </ac:spMkLst>
        </pc:spChg>
        <pc:spChg chg="add del mod">
          <ac:chgData name="DANIEL DEL RIO VELILLA" userId="bb18336d-ff95-4c34-a019-304126070e9d" providerId="ADAL" clId="{31734DFB-09C7-4CC7-BEF0-ACF917E09DF0}" dt="2022-01-23T23:34:51.653" v="4940"/>
          <ac:spMkLst>
            <pc:docMk/>
            <pc:sldMk cId="4106947518" sldId="310"/>
            <ac:spMk id="56" creationId="{D94FD1C6-C167-44A9-A93B-5F07B7C1AC34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7" creationId="{84CB7B94-44E3-474A-8D92-EE2CFFCE6C9F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8" creationId="{8FE63E7C-4A3E-4A48-8551-E987B2B5334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9" creationId="{F31FD292-F5AB-472C-88BB-9DF0DD1E6B3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60" creationId="{F6978A33-6C45-4D31-8D9A-6C2C88FD31F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61" creationId="{921AFF5E-A10C-4C0E-83A9-829CB9DE3A78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2" creationId="{54F4EFEF-EFC2-4A36-997F-1F191953EDD0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3" creationId="{BE9C3EF2-BFDA-4738-A120-AFD7316C3222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4" creationId="{5E7A9945-9DB3-47C6-9EC0-E0D5F6BA4D9E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5" creationId="{D4DB84CB-3025-41D8-B869-EDDCBC2B0A12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6" creationId="{FB4E0D17-6AF9-4997-A44B-D44A1A85BA74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7" creationId="{A9E3F939-4783-4F0F-8DEB-6D577C4E2E08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8" creationId="{E420DE6F-7DCB-4AA1-8F8C-B4E8C403F32F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9" creationId="{D2BD94E7-30D5-4FC1-A19A-C404A484A5F2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0" creationId="{BAFCBC5B-CA08-4DD8-98B2-3E6BB9021891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1" creationId="{7DCDC819-FD98-4307-A5F5-12000220E140}"/>
          </ac:spMkLst>
        </pc:spChg>
        <pc:spChg chg="add del mod">
          <ac:chgData name="DANIEL DEL RIO VELILLA" userId="bb18336d-ff95-4c34-a019-304126070e9d" providerId="ADAL" clId="{31734DFB-09C7-4CC7-BEF0-ACF917E09DF0}" dt="2022-01-23T23:38:13.139" v="5007" actId="478"/>
          <ac:spMkLst>
            <pc:docMk/>
            <pc:sldMk cId="4106947518" sldId="310"/>
            <ac:spMk id="72" creationId="{3D226221-E3BA-4BDC-B16D-9DDAE5549926}"/>
          </ac:spMkLst>
        </pc:spChg>
        <pc:spChg chg="add del mod">
          <ac:chgData name="DANIEL DEL RIO VELILLA" userId="bb18336d-ff95-4c34-a019-304126070e9d" providerId="ADAL" clId="{31734DFB-09C7-4CC7-BEF0-ACF917E09DF0}" dt="2022-01-23T23:38:29.063" v="5014" actId="478"/>
          <ac:spMkLst>
            <pc:docMk/>
            <pc:sldMk cId="4106947518" sldId="310"/>
            <ac:spMk id="73" creationId="{5863DC08-6A06-4DBF-AC67-6C78023C46C4}"/>
          </ac:spMkLst>
        </pc:spChg>
        <pc:spChg chg="add del mod">
          <ac:chgData name="DANIEL DEL RIO VELILLA" userId="bb18336d-ff95-4c34-a019-304126070e9d" providerId="ADAL" clId="{31734DFB-09C7-4CC7-BEF0-ACF917E09DF0}" dt="2022-01-23T23:38:14.160" v="5008" actId="478"/>
          <ac:spMkLst>
            <pc:docMk/>
            <pc:sldMk cId="4106947518" sldId="310"/>
            <ac:spMk id="74" creationId="{0051720A-33D5-4F6F-B704-66631C9D2C2C}"/>
          </ac:spMkLst>
        </pc:spChg>
        <pc:spChg chg="add del mod">
          <ac:chgData name="DANIEL DEL RIO VELILLA" userId="bb18336d-ff95-4c34-a019-304126070e9d" providerId="ADAL" clId="{31734DFB-09C7-4CC7-BEF0-ACF917E09DF0}" dt="2022-01-23T23:38:15.121" v="5009" actId="478"/>
          <ac:spMkLst>
            <pc:docMk/>
            <pc:sldMk cId="4106947518" sldId="310"/>
            <ac:spMk id="75" creationId="{56DE05D8-DF97-4AF7-91CC-E34E02ACF9FB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6" creationId="{1980CB19-3A80-4A15-9FDA-673F80F38603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7" creationId="{5A836E04-8777-47E8-9465-C777900FC1C3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8" creationId="{EA7EEC8F-AAB6-400F-B356-125DF1EACD78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9" creationId="{23129F90-4E5F-4061-9850-4304C36BC6B3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0" creationId="{6B3629C1-1EB1-4FDF-BBFD-3845BED0F386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1" creationId="{8E746495-908C-4388-92EB-7ADA2B74EB5C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2" creationId="{620A4923-93C3-4FB5-87BC-AF9AC2CFAC5D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3" creationId="{64FE6961-12A2-414D-BEEE-382DD9A2BE05}"/>
          </ac:spMkLst>
        </pc:spChg>
        <pc:spChg chg="add mod">
          <ac:chgData name="DANIEL DEL RIO VELILLA" userId="bb18336d-ff95-4c34-a019-304126070e9d" providerId="ADAL" clId="{31734DFB-09C7-4CC7-BEF0-ACF917E09DF0}" dt="2022-01-23T23:41:16.914" v="5051" actId="688"/>
          <ac:spMkLst>
            <pc:docMk/>
            <pc:sldMk cId="4106947518" sldId="310"/>
            <ac:spMk id="87" creationId="{47F4B678-ACC9-4496-B654-A52E08890619}"/>
          </ac:spMkLst>
        </pc:spChg>
        <pc:spChg chg="add mod">
          <ac:chgData name="DANIEL DEL RIO VELILLA" userId="bb18336d-ff95-4c34-a019-304126070e9d" providerId="ADAL" clId="{31734DFB-09C7-4CC7-BEF0-ACF917E09DF0}" dt="2022-01-23T23:42:10.751" v="5057" actId="1076"/>
          <ac:spMkLst>
            <pc:docMk/>
            <pc:sldMk cId="4106947518" sldId="310"/>
            <ac:spMk id="88" creationId="{1D42DCC5-AA15-4AEC-B0AB-BC6225B24450}"/>
          </ac:spMkLst>
        </pc:spChg>
        <pc:spChg chg="add mod">
          <ac:chgData name="DANIEL DEL RIO VELILLA" userId="bb18336d-ff95-4c34-a019-304126070e9d" providerId="ADAL" clId="{31734DFB-09C7-4CC7-BEF0-ACF917E09DF0}" dt="2022-01-23T23:42:40.735" v="5066" actId="1076"/>
          <ac:spMkLst>
            <pc:docMk/>
            <pc:sldMk cId="4106947518" sldId="310"/>
            <ac:spMk id="89" creationId="{5DDC4C2C-BE2B-48D1-871B-E4264AF69320}"/>
          </ac:spMkLst>
        </pc:spChg>
        <pc:spChg chg="add mod">
          <ac:chgData name="DANIEL DEL RIO VELILLA" userId="bb18336d-ff95-4c34-a019-304126070e9d" providerId="ADAL" clId="{31734DFB-09C7-4CC7-BEF0-ACF917E09DF0}" dt="2022-01-23T23:43:06.327" v="5072" actId="1076"/>
          <ac:spMkLst>
            <pc:docMk/>
            <pc:sldMk cId="4106947518" sldId="310"/>
            <ac:spMk id="90" creationId="{DD024BD8-9856-42D3-B6F9-1168330B32FF}"/>
          </ac:spMkLst>
        </pc:spChg>
        <pc:spChg chg="add mod">
          <ac:chgData name="DANIEL DEL RIO VELILLA" userId="bb18336d-ff95-4c34-a019-304126070e9d" providerId="ADAL" clId="{31734DFB-09C7-4CC7-BEF0-ACF917E09DF0}" dt="2022-01-23T23:43:11.185" v="5074" actId="20577"/>
          <ac:spMkLst>
            <pc:docMk/>
            <pc:sldMk cId="4106947518" sldId="310"/>
            <ac:spMk id="91" creationId="{5099DB9F-18A4-44AF-B48C-FF36E71618C5}"/>
          </ac:spMkLst>
        </pc:spChg>
        <pc:spChg chg="add mod">
          <ac:chgData name="DANIEL DEL RIO VELILLA" userId="bb18336d-ff95-4c34-a019-304126070e9d" providerId="ADAL" clId="{31734DFB-09C7-4CC7-BEF0-ACF917E09DF0}" dt="2022-01-23T23:43:23.054" v="5076" actId="1076"/>
          <ac:spMkLst>
            <pc:docMk/>
            <pc:sldMk cId="4106947518" sldId="310"/>
            <ac:spMk id="92" creationId="{74B90153-CD94-427F-8E56-14F8498C90C3}"/>
          </ac:spMkLst>
        </pc:spChg>
        <pc:spChg chg="add mod">
          <ac:chgData name="DANIEL DEL RIO VELILLA" userId="bb18336d-ff95-4c34-a019-304126070e9d" providerId="ADAL" clId="{31734DFB-09C7-4CC7-BEF0-ACF917E09DF0}" dt="2022-01-23T23:43:23.054" v="5076" actId="1076"/>
          <ac:spMkLst>
            <pc:docMk/>
            <pc:sldMk cId="4106947518" sldId="310"/>
            <ac:spMk id="93" creationId="{F6628137-68D2-4D7C-B7A4-D2EA04D120FB}"/>
          </ac:spMkLst>
        </pc:spChg>
        <pc:spChg chg="add mod">
          <ac:chgData name="DANIEL DEL RIO VELILLA" userId="bb18336d-ff95-4c34-a019-304126070e9d" providerId="ADAL" clId="{31734DFB-09C7-4CC7-BEF0-ACF917E09DF0}" dt="2022-01-23T23:43:32.239" v="5087" actId="20577"/>
          <ac:spMkLst>
            <pc:docMk/>
            <pc:sldMk cId="4106947518" sldId="310"/>
            <ac:spMk id="95" creationId="{B631EE7F-A92A-4BB7-8FEC-FE568AE0A57B}"/>
          </ac:spMkLst>
        </pc:spChg>
        <pc:spChg chg="add mod">
          <ac:chgData name="DANIEL DEL RIO VELILLA" userId="bb18336d-ff95-4c34-a019-304126070e9d" providerId="ADAL" clId="{31734DFB-09C7-4CC7-BEF0-ACF917E09DF0}" dt="2022-01-23T23:43:39.036" v="5091" actId="20577"/>
          <ac:spMkLst>
            <pc:docMk/>
            <pc:sldMk cId="4106947518" sldId="310"/>
            <ac:spMk id="96" creationId="{C5D7D2AE-ADA5-4814-A0A8-53F606E4F347}"/>
          </ac:spMkLst>
        </pc:spChg>
        <pc:spChg chg="mod">
          <ac:chgData name="DANIEL DEL RIO VELILLA" userId="bb18336d-ff95-4c34-a019-304126070e9d" providerId="ADAL" clId="{31734DFB-09C7-4CC7-BEF0-ACF917E09DF0}" dt="2022-01-23T23:11:35.806" v="4703" actId="20577"/>
          <ac:spMkLst>
            <pc:docMk/>
            <pc:sldMk cId="4106947518" sldId="310"/>
            <ac:spMk id="97" creationId="{3DD2CE75-F4E7-4651-8B97-C6A7D8496256}"/>
          </ac:spMkLst>
        </pc:spChg>
        <pc:spChg chg="add mod">
          <ac:chgData name="DANIEL DEL RIO VELILLA" userId="bb18336d-ff95-4c34-a019-304126070e9d" providerId="ADAL" clId="{31734DFB-09C7-4CC7-BEF0-ACF917E09DF0}" dt="2022-01-23T23:43:51.341" v="5094" actId="20577"/>
          <ac:spMkLst>
            <pc:docMk/>
            <pc:sldMk cId="4106947518" sldId="310"/>
            <ac:spMk id="98" creationId="{A13F2DD1-9BDE-4EB9-9FAC-30CBFD6A0496}"/>
          </ac:spMkLst>
        </pc:sp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8" creationId="{4D7C6478-E5F6-43D9-912E-3F2ACA2D1F5C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18" creationId="{DC3B15C3-2B4D-40AA-A675-900E9CA5CDD9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22" creationId="{3355A165-6E36-4656-A1D9-18D894BB54EE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25" creationId="{F1876A7C-F04F-4B91-AA46-E6F1FD1CC9BB}"/>
          </ac:picMkLst>
        </pc:picChg>
        <pc:picChg chg="add mod">
          <ac:chgData name="DANIEL DEL RIO VELILLA" userId="bb18336d-ff95-4c34-a019-304126070e9d" providerId="ADAL" clId="{31734DFB-09C7-4CC7-BEF0-ACF917E09DF0}" dt="2022-01-23T23:23:06.012" v="4756" actId="1076"/>
          <ac:picMkLst>
            <pc:docMk/>
            <pc:sldMk cId="4106947518" sldId="310"/>
            <ac:picMk id="27" creationId="{1C79A49A-A83D-4A46-A903-C612980C0E26}"/>
          </ac:picMkLst>
        </pc:picChg>
        <pc:cxnChg chg="add mod">
          <ac:chgData name="DANIEL DEL RIO VELILLA" userId="bb18336d-ff95-4c34-a019-304126070e9d" providerId="ADAL" clId="{31734DFB-09C7-4CC7-BEF0-ACF917E09DF0}" dt="2022-01-23T23:30:16.118" v="4858" actId="1076"/>
          <ac:cxnSpMkLst>
            <pc:docMk/>
            <pc:sldMk cId="4106947518" sldId="310"/>
            <ac:cxnSpMk id="4" creationId="{9A48B6B8-72C4-47D7-BB46-32CA98FC4F04}"/>
          </ac:cxnSpMkLst>
        </pc:cxnChg>
        <pc:cxnChg chg="del">
          <ac:chgData name="DANIEL DEL RIO VELILLA" userId="bb18336d-ff95-4c34-a019-304126070e9d" providerId="ADAL" clId="{31734DFB-09C7-4CC7-BEF0-ACF917E09DF0}" dt="2022-01-23T23:16:37.250" v="4704" actId="478"/>
          <ac:cxnSpMkLst>
            <pc:docMk/>
            <pc:sldMk cId="4106947518" sldId="310"/>
            <ac:cxnSpMk id="19" creationId="{2E633CAD-4A3D-45EC-81C4-FA9836B529DC}"/>
          </ac:cxnSpMkLst>
        </pc:cxnChg>
        <pc:cxnChg chg="del">
          <ac:chgData name="DANIEL DEL RIO VELILLA" userId="bb18336d-ff95-4c34-a019-304126070e9d" providerId="ADAL" clId="{31734DFB-09C7-4CC7-BEF0-ACF917E09DF0}" dt="2022-01-23T23:16:37.250" v="4704" actId="478"/>
          <ac:cxnSpMkLst>
            <pc:docMk/>
            <pc:sldMk cId="4106947518" sldId="310"/>
            <ac:cxnSpMk id="23" creationId="{90A2BF6E-42C8-44DD-BC39-05E7F27A8E88}"/>
          </ac:cxnSpMkLst>
        </pc:cxnChg>
        <pc:cxnChg chg="add mod">
          <ac:chgData name="DANIEL DEL RIO VELILLA" userId="bb18336d-ff95-4c34-a019-304126070e9d" providerId="ADAL" clId="{31734DFB-09C7-4CC7-BEF0-ACF917E09DF0}" dt="2022-01-23T23:30:16.118" v="4858" actId="1076"/>
          <ac:cxnSpMkLst>
            <pc:docMk/>
            <pc:sldMk cId="4106947518" sldId="310"/>
            <ac:cxnSpMk id="40" creationId="{547F075E-A587-4234-BD60-6D72AFFC0C6F}"/>
          </ac:cxnSpMkLst>
        </pc:cxnChg>
        <pc:cxnChg chg="add mod">
          <ac:chgData name="DANIEL DEL RIO VELILLA" userId="bb18336d-ff95-4c34-a019-304126070e9d" providerId="ADAL" clId="{31734DFB-09C7-4CC7-BEF0-ACF917E09DF0}" dt="2022-01-23T23:41:49.512" v="5053" actId="1076"/>
          <ac:cxnSpMkLst>
            <pc:docMk/>
            <pc:sldMk cId="4106947518" sldId="310"/>
            <ac:cxnSpMk id="84" creationId="{E69706CA-03E4-4568-9C6F-E4A3ABB7B6A3}"/>
          </ac:cxnSpMkLst>
        </pc:cxnChg>
        <pc:cxnChg chg="add mod">
          <ac:chgData name="DANIEL DEL RIO VELILLA" userId="bb18336d-ff95-4c34-a019-304126070e9d" providerId="ADAL" clId="{31734DFB-09C7-4CC7-BEF0-ACF917E09DF0}" dt="2022-01-23T23:41:49.512" v="5053" actId="1076"/>
          <ac:cxnSpMkLst>
            <pc:docMk/>
            <pc:sldMk cId="4106947518" sldId="310"/>
            <ac:cxnSpMk id="85" creationId="{7ABAD4D0-3212-4054-9917-4FBF4B7AA467}"/>
          </ac:cxnSpMkLst>
        </pc:cxnChg>
        <pc:cxnChg chg="add mod">
          <ac:chgData name="DANIEL DEL RIO VELILLA" userId="bb18336d-ff95-4c34-a019-304126070e9d" providerId="ADAL" clId="{31734DFB-09C7-4CC7-BEF0-ACF917E09DF0}" dt="2022-01-23T23:41:24.107" v="5052" actId="1076"/>
          <ac:cxnSpMkLst>
            <pc:docMk/>
            <pc:sldMk cId="4106947518" sldId="310"/>
            <ac:cxnSpMk id="86" creationId="{74426CD5-1D37-4F4A-830E-7F2351F8A6B9}"/>
          </ac:cxnSpMkLst>
        </pc:cxnChg>
      </pc:sldChg>
      <pc:sldChg chg="addSp delSp modSp add mod ord delAnim">
        <pc:chgData name="DANIEL DEL RIO VELILLA" userId="bb18336d-ff95-4c34-a019-304126070e9d" providerId="ADAL" clId="{31734DFB-09C7-4CC7-BEF0-ACF917E09DF0}" dt="2022-01-24T00:04:10.965" v="5193" actId="1076"/>
        <pc:sldMkLst>
          <pc:docMk/>
          <pc:sldMk cId="2465418958" sldId="311"/>
        </pc:sldMkLst>
        <pc:spChg chg="add del mod">
          <ac:chgData name="DANIEL DEL RIO VELILLA" userId="bb18336d-ff95-4c34-a019-304126070e9d" providerId="ADAL" clId="{31734DFB-09C7-4CC7-BEF0-ACF917E09DF0}" dt="2022-01-23T23:55:59.120" v="5140" actId="478"/>
          <ac:spMkLst>
            <pc:docMk/>
            <pc:sldMk cId="2465418958" sldId="311"/>
            <ac:spMk id="4" creationId="{1FB067A6-E4A3-4D36-B6DA-FE6667BD14B0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0" creationId="{C423D905-0E68-47C5-A0C8-C05A49061B11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3" creationId="{DE155909-E892-4834-9018-BC38E9A2EB9B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4" creationId="{4F12BB4D-F368-42FB-8993-086BB5665F12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6" creationId="{E2CD5479-78E7-4C5B-A245-52086CFB05FD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44" creationId="{2B4E2B2E-29CC-4B8A-BEBB-A9B0AB36F12C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52" creationId="{AAA13CA3-4186-46A4-8E85-2351454D12DC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55" creationId="{57BF86F6-346E-4C23-B02E-C57865097CFF}"/>
          </ac:spMkLst>
        </pc:spChg>
        <pc:spChg chg="mod">
          <ac:chgData name="DANIEL DEL RIO VELILLA" userId="bb18336d-ff95-4c34-a019-304126070e9d" providerId="ADAL" clId="{31734DFB-09C7-4CC7-BEF0-ACF917E09DF0}" dt="2022-01-23T23:44:56.479" v="5136" actId="20577"/>
          <ac:spMkLst>
            <pc:docMk/>
            <pc:sldMk cId="2465418958" sldId="311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23:44:51.119" v="5124" actId="20577"/>
          <ac:spMkLst>
            <pc:docMk/>
            <pc:sldMk cId="2465418958" sldId="311"/>
            <ac:spMk id="205" creationId="{00000000-0000-0000-0000-000000000000}"/>
          </ac:spMkLst>
        </pc:spChg>
        <pc:picChg chg="del mod">
          <ac:chgData name="DANIEL DEL RIO VELILLA" userId="bb18336d-ff95-4c34-a019-304126070e9d" providerId="ADAL" clId="{31734DFB-09C7-4CC7-BEF0-ACF917E09DF0}" dt="2022-01-23T23:55:56.270" v="5139" actId="478"/>
          <ac:picMkLst>
            <pc:docMk/>
            <pc:sldMk cId="2465418958" sldId="311"/>
            <ac:picMk id="3" creationId="{16E656EC-0BAC-44C7-B0FD-07A3D903B645}"/>
          </ac:picMkLst>
        </pc:picChg>
        <pc:picChg chg="add del mod">
          <ac:chgData name="DANIEL DEL RIO VELILLA" userId="bb18336d-ff95-4c34-a019-304126070e9d" providerId="ADAL" clId="{31734DFB-09C7-4CC7-BEF0-ACF917E09DF0}" dt="2022-01-24T00:00:10.384" v="5175" actId="478"/>
          <ac:picMkLst>
            <pc:docMk/>
            <pc:sldMk cId="2465418958" sldId="311"/>
            <ac:picMk id="6" creationId="{9E7FBB4A-49CB-4DE9-9C35-07BA72E63553}"/>
          </ac:picMkLst>
        </pc:picChg>
        <pc:picChg chg="add mod">
          <ac:chgData name="DANIEL DEL RIO VELILLA" userId="bb18336d-ff95-4c34-a019-304126070e9d" providerId="ADAL" clId="{31734DFB-09C7-4CC7-BEF0-ACF917E09DF0}" dt="2022-01-24T00:04:06.402" v="5191" actId="1076"/>
          <ac:picMkLst>
            <pc:docMk/>
            <pc:sldMk cId="2465418958" sldId="311"/>
            <ac:picMk id="8" creationId="{B9458E13-4EB9-40CC-B461-B288356EB5C0}"/>
          </ac:picMkLst>
        </pc:picChg>
        <pc:picChg chg="add del mod">
          <ac:chgData name="DANIEL DEL RIO VELILLA" userId="bb18336d-ff95-4c34-a019-304126070e9d" providerId="ADAL" clId="{31734DFB-09C7-4CC7-BEF0-ACF917E09DF0}" dt="2022-01-24T00:00:07.805" v="5173" actId="478"/>
          <ac:picMkLst>
            <pc:docMk/>
            <pc:sldMk cId="2465418958" sldId="311"/>
            <ac:picMk id="10" creationId="{C43A2A53-AF6D-42DF-9620-4EF52F7DA8DD}"/>
          </ac:picMkLst>
        </pc:picChg>
        <pc:picChg chg="add del mod">
          <ac:chgData name="DANIEL DEL RIO VELILLA" userId="bb18336d-ff95-4c34-a019-304126070e9d" providerId="ADAL" clId="{31734DFB-09C7-4CC7-BEF0-ACF917E09DF0}" dt="2022-01-24T00:00:13.492" v="5177" actId="478"/>
          <ac:picMkLst>
            <pc:docMk/>
            <pc:sldMk cId="2465418958" sldId="311"/>
            <ac:picMk id="12" creationId="{9A379495-C3CE-4A63-9F00-D823865FAE43}"/>
          </ac:picMkLst>
        </pc:picChg>
        <pc:picChg chg="add mod">
          <ac:chgData name="DANIEL DEL RIO VELILLA" userId="bb18336d-ff95-4c34-a019-304126070e9d" providerId="ADAL" clId="{31734DFB-09C7-4CC7-BEF0-ACF917E09DF0}" dt="2022-01-24T00:04:08.473" v="5192" actId="1076"/>
          <ac:picMkLst>
            <pc:docMk/>
            <pc:sldMk cId="2465418958" sldId="311"/>
            <ac:picMk id="14" creationId="{0B48A609-5997-40AA-9BC4-709A5F028059}"/>
          </ac:picMkLst>
        </pc:picChg>
        <pc:picChg chg="add del mod">
          <ac:chgData name="DANIEL DEL RIO VELILLA" userId="bb18336d-ff95-4c34-a019-304126070e9d" providerId="ADAL" clId="{31734DFB-09C7-4CC7-BEF0-ACF917E09DF0}" dt="2022-01-24T00:00:05.977" v="5172" actId="478"/>
          <ac:picMkLst>
            <pc:docMk/>
            <pc:sldMk cId="2465418958" sldId="311"/>
            <ac:picMk id="16" creationId="{BCA568CA-FF74-4372-9D03-6BFACDFA03C9}"/>
          </ac:picMkLst>
        </pc:picChg>
        <pc:picChg chg="add mod modCrop">
          <ac:chgData name="DANIEL DEL RIO VELILLA" userId="bb18336d-ff95-4c34-a019-304126070e9d" providerId="ADAL" clId="{31734DFB-09C7-4CC7-BEF0-ACF917E09DF0}" dt="2022-01-24T00:04:10.965" v="5193" actId="1076"/>
          <ac:picMkLst>
            <pc:docMk/>
            <pc:sldMk cId="2465418958" sldId="311"/>
            <ac:picMk id="18" creationId="{6DF26EFD-42DD-477E-9178-460528DFB895}"/>
          </ac:picMkLst>
        </pc:picChg>
        <pc:picChg chg="del">
          <ac:chgData name="DANIEL DEL RIO VELILLA" userId="bb18336d-ff95-4c34-a019-304126070e9d" providerId="ADAL" clId="{31734DFB-09C7-4CC7-BEF0-ACF917E09DF0}" dt="2022-01-23T23:55:56.270" v="5139" actId="478"/>
          <ac:picMkLst>
            <pc:docMk/>
            <pc:sldMk cId="2465418958" sldId="311"/>
            <ac:picMk id="22" creationId="{5B26B54C-9E11-410B-A793-C0833F1E6595}"/>
          </ac:picMkLst>
        </pc:picChg>
      </pc:sldChg>
      <pc:sldChg chg="modSp add del mod">
        <pc:chgData name="DANIEL DEL RIO VELILLA" userId="bb18336d-ff95-4c34-a019-304126070e9d" providerId="ADAL" clId="{31734DFB-09C7-4CC7-BEF0-ACF917E09DF0}" dt="2022-01-23T23:44:40.744" v="5111" actId="47"/>
        <pc:sldMkLst>
          <pc:docMk/>
          <pc:sldMk cId="2883985849" sldId="311"/>
        </pc:sldMkLst>
        <pc:spChg chg="mod">
          <ac:chgData name="DANIEL DEL RIO VELILLA" userId="bb18336d-ff95-4c34-a019-304126070e9d" providerId="ADAL" clId="{31734DFB-09C7-4CC7-BEF0-ACF917E09DF0}" dt="2022-01-23T23:44:31.728" v="5110" actId="20577"/>
          <ac:spMkLst>
            <pc:docMk/>
            <pc:sldMk cId="2883985849" sldId="311"/>
            <ac:spMk id="205" creationId="{00000000-0000-0000-0000-000000000000}"/>
          </ac:spMkLst>
        </pc:spChg>
      </pc:sldChg>
      <pc:sldChg chg="add del">
        <pc:chgData name="DANIEL DEL RIO VELILLA" userId="bb18336d-ff95-4c34-a019-304126070e9d" providerId="ADAL" clId="{31734DFB-09C7-4CC7-BEF0-ACF917E09DF0}" dt="2022-01-24T00:00:02.210" v="5171" actId="47"/>
        <pc:sldMkLst>
          <pc:docMk/>
          <pc:sldMk cId="973547905" sldId="312"/>
        </pc:sldMkLst>
      </pc:sldChg>
      <pc:sldChg chg="add del">
        <pc:chgData name="DANIEL DEL RIO VELILLA" userId="bb18336d-ff95-4c34-a019-304126070e9d" providerId="ADAL" clId="{31734DFB-09C7-4CC7-BEF0-ACF917E09DF0}" dt="2022-01-24T00:00:00.041" v="5170" actId="47"/>
        <pc:sldMkLst>
          <pc:docMk/>
          <pc:sldMk cId="3059718601" sldId="313"/>
        </pc:sldMkLst>
      </pc:sldChg>
    </pc:docChg>
  </pc:docChgLst>
  <pc:docChgLst>
    <pc:chgData name="DANIEL DEL RIO VELILLA" userId="bb18336d-ff95-4c34-a019-304126070e9d" providerId="ADAL" clId="{30C0134B-A146-4F8D-A7B1-887D745C71E2}"/>
    <pc:docChg chg="undo custSel addSld delSld modSld delMainMaster">
      <pc:chgData name="DANIEL DEL RIO VELILLA" userId="bb18336d-ff95-4c34-a019-304126070e9d" providerId="ADAL" clId="{30C0134B-A146-4F8D-A7B1-887D745C71E2}" dt="2022-01-24T12:02:15.875" v="1042" actId="1076"/>
      <pc:docMkLst>
        <pc:docMk/>
      </pc:docMkLst>
      <pc:sldChg chg="addSp delSp modSp mod">
        <pc:chgData name="DANIEL DEL RIO VELILLA" userId="bb18336d-ff95-4c34-a019-304126070e9d" providerId="ADAL" clId="{30C0134B-A146-4F8D-A7B1-887D745C71E2}" dt="2022-01-24T11:40:44.494" v="1009" actId="207"/>
        <pc:sldMkLst>
          <pc:docMk/>
          <pc:sldMk cId="0" sldId="256"/>
        </pc:sldMkLst>
        <pc:spChg chg="mod">
          <ac:chgData name="DANIEL DEL RIO VELILLA" userId="bb18336d-ff95-4c34-a019-304126070e9d" providerId="ADAL" clId="{30C0134B-A146-4F8D-A7B1-887D745C71E2}" dt="2022-01-24T11:40:32.541" v="1007" actId="207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40:44.494" v="1009" actId="207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40:39.359" v="1008" actId="207"/>
          <ac:spMkLst>
            <pc:docMk/>
            <pc:sldMk cId="0" sldId="256"/>
            <ac:spMk id="126" creationId="{00000000-0000-0000-0000-000000000000}"/>
          </ac:spMkLst>
        </pc:spChg>
        <pc:picChg chg="add mod ord">
          <ac:chgData name="DANIEL DEL RIO VELILLA" userId="bb18336d-ff95-4c34-a019-304126070e9d" providerId="ADAL" clId="{30C0134B-A146-4F8D-A7B1-887D745C71E2}" dt="2022-01-21T11:46:23.935" v="153" actId="1076"/>
          <ac:picMkLst>
            <pc:docMk/>
            <pc:sldMk cId="0" sldId="256"/>
            <ac:picMk id="3" creationId="{77B2B225-1C6C-43D1-AB02-3DA7528C5919}"/>
          </ac:picMkLst>
        </pc:picChg>
        <pc:picChg chg="del">
          <ac:chgData name="DANIEL DEL RIO VELILLA" userId="bb18336d-ff95-4c34-a019-304126070e9d" providerId="ADAL" clId="{30C0134B-A146-4F8D-A7B1-887D745C71E2}" dt="2022-01-21T11:14:43.728" v="139" actId="478"/>
          <ac:picMkLst>
            <pc:docMk/>
            <pc:sldMk cId="0" sldId="256"/>
            <ac:picMk id="123" creationId="{00000000-0000-0000-0000-000000000000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57"/>
        </pc:sldMkLst>
      </pc:sldChg>
      <pc:sldChg chg="addSp modSp mod">
        <pc:chgData name="DANIEL DEL RIO VELILLA" userId="bb18336d-ff95-4c34-a019-304126070e9d" providerId="ADAL" clId="{30C0134B-A146-4F8D-A7B1-887D745C71E2}" dt="2022-01-21T11:11:46.666" v="138" actId="20577"/>
        <pc:sldMkLst>
          <pc:docMk/>
          <pc:sldMk cId="0" sldId="258"/>
        </pc:sldMkLst>
        <pc:spChg chg="add mod">
          <ac:chgData name="DANIEL DEL RIO VELILLA" userId="bb18336d-ff95-4c34-a019-304126070e9d" providerId="ADAL" clId="{30C0134B-A146-4F8D-A7B1-887D745C71E2}" dt="2022-01-21T11:11:46.666" v="138" actId="20577"/>
          <ac:spMkLst>
            <pc:docMk/>
            <pc:sldMk cId="0" sldId="258"/>
            <ac:spMk id="19" creationId="{C86C9DD1-CA8B-48A2-AAA4-BFF0E9507E70}"/>
          </ac:spMkLst>
        </pc:spChg>
        <pc:spChg chg="add mod">
          <ac:chgData name="DANIEL DEL RIO VELILLA" userId="bb18336d-ff95-4c34-a019-304126070e9d" providerId="ADAL" clId="{30C0134B-A146-4F8D-A7B1-887D745C71E2}" dt="2022-01-21T11:11:34.679" v="120" actId="1076"/>
          <ac:spMkLst>
            <pc:docMk/>
            <pc:sldMk cId="0" sldId="258"/>
            <ac:spMk id="20" creationId="{2E70456C-78BA-42EA-BC22-30D0911ED38C}"/>
          </ac:spMkLst>
        </pc:spChg>
        <pc:spChg chg="add mod">
          <ac:chgData name="DANIEL DEL RIO VELILLA" userId="bb18336d-ff95-4c34-a019-304126070e9d" providerId="ADAL" clId="{30C0134B-A146-4F8D-A7B1-887D745C71E2}" dt="2022-01-21T11:11:38.780" v="122" actId="20577"/>
          <ac:spMkLst>
            <pc:docMk/>
            <pc:sldMk cId="0" sldId="258"/>
            <ac:spMk id="21" creationId="{CC01842D-9099-4F7D-AD3B-331B6DDA3D34}"/>
          </ac:spMkLst>
        </pc:spChg>
        <pc:spChg chg="mod">
          <ac:chgData name="DANIEL DEL RIO VELILLA" userId="bb18336d-ff95-4c34-a019-304126070e9d" providerId="ADAL" clId="{30C0134B-A146-4F8D-A7B1-887D745C71E2}" dt="2022-01-21T11:10:28.286" v="114" actId="1076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28.286" v="114" actId="1076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21.831" v="113" actId="1076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56.020" v="110" actId="1076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56.020" v="110" actId="1076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02.375" v="109" actId="1076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17.495" v="112" actId="1076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17.495" v="112" actId="1076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02.318" v="111" actId="1076"/>
          <ac:spMkLst>
            <pc:docMk/>
            <pc:sldMk cId="0" sldId="258"/>
            <ac:spMk id="15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0.134" v="116" actId="1076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0.134" v="116" actId="1076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33.702" v="115" actId="1076"/>
          <ac:spMkLst>
            <pc:docMk/>
            <pc:sldMk cId="0" sldId="258"/>
            <ac:spMk id="15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15.119" v="118" actId="1076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15.119" v="118" actId="1076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6.415" v="117" actId="1076"/>
          <ac:spMkLst>
            <pc:docMk/>
            <pc:sldMk cId="0" sldId="258"/>
            <ac:spMk id="157" creationId="{00000000-0000-0000-0000-000000000000}"/>
          </ac:spMkLst>
        </pc:sp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5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1"/>
        </pc:sldMkLst>
      </pc:sldChg>
      <pc:sldChg chg="addSp delSp modSp mod delAnim">
        <pc:chgData name="DANIEL DEL RIO VELILLA" userId="bb18336d-ff95-4c34-a019-304126070e9d" providerId="ADAL" clId="{30C0134B-A146-4F8D-A7B1-887D745C71E2}" dt="2022-01-24T11:44:28.179" v="1024" actId="478"/>
        <pc:sldMkLst>
          <pc:docMk/>
          <pc:sldMk cId="0" sldId="262"/>
        </pc:sldMkLst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13" creationId="{0A70B66A-DDEB-42D5-9B83-58DB4925920F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25" creationId="{EF8B29B6-BEC3-4C2B-9136-50A456BE4F38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38" creationId="{72E4659E-16E7-4832-A53A-A545DB3A268C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48" creationId="{AF418B0F-8D17-4AC7-9028-C11482702E3A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49" creationId="{E11CD9BB-C2CD-4026-9B44-59392D042FFE}"/>
          </ac:spMkLst>
        </pc:spChg>
        <pc:spChg chg="del">
          <ac:chgData name="DANIEL DEL RIO VELILLA" userId="bb18336d-ff95-4c34-a019-304126070e9d" providerId="ADAL" clId="{30C0134B-A146-4F8D-A7B1-887D745C71E2}" dt="2022-01-24T11:44:28.179" v="1024" actId="478"/>
          <ac:spMkLst>
            <pc:docMk/>
            <pc:sldMk cId="0" sldId="262"/>
            <ac:spMk id="50" creationId="{1A877D89-50C9-41E4-B2A8-05A7F855DA39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1" creationId="{32B6D392-7C53-4006-811E-697E70899AEE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2" creationId="{9B49C86B-5B05-4825-9B8D-E1037677CABB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3" creationId="{7FF8F770-AC25-486F-AFC0-0731857F789E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65" creationId="{809D08EA-0A2D-474C-AA71-357FF029165A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68" creationId="{F8C05F4D-9DFF-4330-941A-28D20082EAE6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85" creationId="{00E8FFC5-7469-4CCD-BB81-D35A26351479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86" creationId="{F63E42A9-F11C-46EF-A866-F58DA8DF78F0}"/>
          </ac:spMkLst>
        </pc:spChg>
        <pc:spChg chg="mod">
          <ac:chgData name="DANIEL DEL RIO VELILLA" userId="bb18336d-ff95-4c34-a019-304126070e9d" providerId="ADAL" clId="{30C0134B-A146-4F8D-A7B1-887D745C71E2}" dt="2022-01-24T11:44:01.068" v="1019" actId="1076"/>
          <ac:spMkLst>
            <pc:docMk/>
            <pc:sldMk cId="0" sldId="262"/>
            <ac:spMk id="205" creationId="{00000000-0000-0000-0000-000000000000}"/>
          </ac:spMkLst>
        </pc:spChg>
        <pc:grpChg chg="del">
          <ac:chgData name="DANIEL DEL RIO VELILLA" userId="bb18336d-ff95-4c34-a019-304126070e9d" providerId="ADAL" clId="{30C0134B-A146-4F8D-A7B1-887D745C71E2}" dt="2022-01-24T11:44:28.179" v="1024" actId="478"/>
          <ac:grpSpMkLst>
            <pc:docMk/>
            <pc:sldMk cId="0" sldId="262"/>
            <ac:grpSpMk id="71" creationId="{8F908354-F76E-4AE7-AA83-E13F4A77643A}"/>
          </ac:grpSpMkLst>
        </pc:grpChg>
        <pc:picChg chg="mod">
          <ac:chgData name="DANIEL DEL RIO VELILLA" userId="bb18336d-ff95-4c34-a019-304126070e9d" providerId="ADAL" clId="{30C0134B-A146-4F8D-A7B1-887D745C71E2}" dt="2022-01-24T11:44:25.861" v="1023" actId="1076"/>
          <ac:picMkLst>
            <pc:docMk/>
            <pc:sldMk cId="0" sldId="262"/>
            <ac:picMk id="3" creationId="{2524F783-35E6-4BE1-9516-F6AF8147B5DF}"/>
          </ac:picMkLst>
        </pc:picChg>
        <pc:picChg chg="add 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4" creationId="{B66FD04B-8535-4A59-B391-DDEC194BEB9B}"/>
          </ac:picMkLst>
        </pc:picChg>
        <pc:picChg chg="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6" creationId="{40328C45-846D-4613-B4FA-8E46AE8FD100}"/>
          </ac:picMkLst>
        </pc:picChg>
        <pc:picChg chg="del">
          <ac:chgData name="DANIEL DEL RIO VELILLA" userId="bb18336d-ff95-4c34-a019-304126070e9d" providerId="ADAL" clId="{30C0134B-A146-4F8D-A7B1-887D745C71E2}" dt="2022-01-24T11:43:42.554" v="1014" actId="478"/>
          <ac:picMkLst>
            <pc:docMk/>
            <pc:sldMk cId="0" sldId="262"/>
            <ac:picMk id="8" creationId="{73642127-44D9-410E-9AA0-8AEC6D9017FE}"/>
          </ac:picMkLst>
        </pc:picChg>
        <pc:picChg chg="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10" creationId="{D1DB51F8-DA19-4019-9605-9B7DD46A331B}"/>
          </ac:picMkLst>
        </pc:picChg>
        <pc:picChg chg="mod">
          <ac:chgData name="DANIEL DEL RIO VELILLA" userId="bb18336d-ff95-4c34-a019-304126070e9d" providerId="ADAL" clId="{30C0134B-A146-4F8D-A7B1-887D745C71E2}" dt="2022-01-24T11:44:25.861" v="1023" actId="1076"/>
          <ac:picMkLst>
            <pc:docMk/>
            <pc:sldMk cId="0" sldId="262"/>
            <ac:picMk id="60" creationId="{DB5FBAAF-50C9-4B15-9FCD-33A00902D483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7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7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6"/>
        </pc:sldMkLst>
      </pc:sldChg>
      <pc:sldChg chg="addSp delSp modSp add del mod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981984615" sldId="297"/>
        </pc:sldMkLst>
        <pc:spChg chg="add mod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3" creationId="{3B2F4E1E-EEBD-40D5-A7DB-C0EEB3A14218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2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3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4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6" creationId="{00000000-0000-0000-0000-000000000000}"/>
          </ac:spMkLst>
        </pc:spChg>
        <pc:picChg chg="add mod">
          <ac:chgData name="DANIEL DEL RIO VELILLA" userId="bb18336d-ff95-4c34-a019-304126070e9d" providerId="ADAL" clId="{30C0134B-A146-4F8D-A7B1-887D745C71E2}" dt="2022-01-21T11:06:39.731" v="2"/>
          <ac:picMkLst>
            <pc:docMk/>
            <pc:sldMk cId="1981984615" sldId="297"/>
            <ac:picMk id="5" creationId="{BB76C415-EF2C-4652-8300-ECF9E2D88CCC}"/>
          </ac:picMkLst>
        </pc:picChg>
      </pc:sldChg>
      <pc:sldChg chg="addSp modSp mod">
        <pc:chgData name="DANIEL DEL RIO VELILLA" userId="bb18336d-ff95-4c34-a019-304126070e9d" providerId="ADAL" clId="{30C0134B-A146-4F8D-A7B1-887D745C71E2}" dt="2022-01-24T11:40:24.236" v="1006" actId="14100"/>
        <pc:sldMkLst>
          <pc:docMk/>
          <pc:sldMk cId="616600961" sldId="298"/>
        </pc:sldMkLst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6" creationId="{D179EBAC-0F8B-4872-8970-55EC16D3DB5A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7" creationId="{87F41E86-0B23-44DC-AEE2-CEDEDDE43DB8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8" creationId="{42E3A53D-50F2-4D2D-92E3-F5F5B11988AE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9" creationId="{EE32EC3E-3CA2-4E0E-A06B-777291B393B7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20" creationId="{39D39F76-F137-45AC-891D-9452FFBA76A6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21" creationId="{CC01842D-9099-4F7D-AD3B-331B6DDA3D34}"/>
          </ac:spMkLst>
        </pc:spChg>
        <pc:spChg chg="mod">
          <ac:chgData name="DANIEL DEL RIO VELILLA" userId="bb18336d-ff95-4c34-a019-304126070e9d" providerId="ADAL" clId="{30C0134B-A146-4F8D-A7B1-887D745C71E2}" dt="2022-01-24T11:40:24.236" v="1006" actId="14100"/>
          <ac:spMkLst>
            <pc:docMk/>
            <pc:sldMk cId="616600961" sldId="298"/>
            <ac:spMk id="22" creationId="{D0F3CEA5-6501-429D-994B-48479187794D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28" creationId="{9226B79C-859A-4185-8F45-280BC91A343E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29" creationId="{CDA03F5B-25DC-4569-8F81-A9AB90CE19FC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1" creationId="{39809E77-705B-4A92-AF51-129605CA5FC2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3" creationId="{EB01889A-65B2-41C6-9B68-749D333F58E8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5" creationId="{840CFC61-AB5C-495C-9739-721A97E8C36C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7" creationId="{9D7E3B50-9007-4232-A684-19797D3FF938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4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7" creationId="{00000000-0000-0000-0000-000000000000}"/>
          </ac:spMkLst>
        </pc:sp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392240208" sldId="30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3788111412" sldId="301"/>
        </pc:sldMkLst>
      </pc:sldChg>
      <pc:sldChg chg="delSp modSp mod">
        <pc:chgData name="DANIEL DEL RIO VELILLA" userId="bb18336d-ff95-4c34-a019-304126070e9d" providerId="ADAL" clId="{30C0134B-A146-4F8D-A7B1-887D745C71E2}" dt="2022-01-24T12:02:15.875" v="1042" actId="1076"/>
        <pc:sldMkLst>
          <pc:docMk/>
          <pc:sldMk cId="3214758632" sldId="303"/>
        </pc:sldMkLst>
        <pc:spChg chg="mod">
          <ac:chgData name="DANIEL DEL RIO VELILLA" userId="bb18336d-ff95-4c34-a019-304126070e9d" providerId="ADAL" clId="{30C0134B-A146-4F8D-A7B1-887D745C71E2}" dt="2022-01-24T12:01:01.940" v="1030" actId="14100"/>
          <ac:spMkLst>
            <pc:docMk/>
            <pc:sldMk cId="3214758632" sldId="303"/>
            <ac:spMk id="146" creationId="{37ACB3BA-EBEA-4609-8618-4ABAE2633604}"/>
          </ac:spMkLst>
        </pc:spChg>
        <pc:spChg chg="mod">
          <ac:chgData name="DANIEL DEL RIO VELILLA" userId="bb18336d-ff95-4c34-a019-304126070e9d" providerId="ADAL" clId="{30C0134B-A146-4F8D-A7B1-887D745C71E2}" dt="2022-01-24T12:02:09.796" v="1041" actId="1076"/>
          <ac:spMkLst>
            <pc:docMk/>
            <pc:sldMk cId="3214758632" sldId="303"/>
            <ac:spMk id="154" creationId="{0455F8D1-56AA-4F45-AF47-E2001399B5D3}"/>
          </ac:spMkLst>
        </pc:spChg>
        <pc:spChg chg="mod">
          <ac:chgData name="DANIEL DEL RIO VELILLA" userId="bb18336d-ff95-4c34-a019-304126070e9d" providerId="ADAL" clId="{30C0134B-A146-4F8D-A7B1-887D745C71E2}" dt="2022-01-24T12:02:15.875" v="1042" actId="1076"/>
          <ac:spMkLst>
            <pc:docMk/>
            <pc:sldMk cId="3214758632" sldId="303"/>
            <ac:spMk id="155" creationId="{FD183ABE-772E-4F5F-B69A-910A9A87C798}"/>
          </ac:spMkLst>
        </pc:spChg>
        <pc:spChg chg="mod">
          <ac:chgData name="DANIEL DEL RIO VELILLA" userId="bb18336d-ff95-4c34-a019-304126070e9d" providerId="ADAL" clId="{30C0134B-A146-4F8D-A7B1-887D745C71E2}" dt="2022-01-24T12:01:28.140" v="1032" actId="1076"/>
          <ac:spMkLst>
            <pc:docMk/>
            <pc:sldMk cId="3214758632" sldId="303"/>
            <ac:spMk id="156" creationId="{6C720D3D-8C27-46ED-BA01-DAE288112E1E}"/>
          </ac:spMkLst>
        </pc:spChg>
        <pc:spChg chg="mod">
          <ac:chgData name="DANIEL DEL RIO VELILLA" userId="bb18336d-ff95-4c34-a019-304126070e9d" providerId="ADAL" clId="{30C0134B-A146-4F8D-A7B1-887D745C71E2}" dt="2022-01-24T12:01:12.172" v="1031" actId="1076"/>
          <ac:spMkLst>
            <pc:docMk/>
            <pc:sldMk cId="3214758632" sldId="303"/>
            <ac:spMk id="157" creationId="{5E026CBB-F0DA-482F-B379-AE85F1D86B54}"/>
          </ac:spMkLst>
        </pc:spChg>
        <pc:spChg chg="del">
          <ac:chgData name="DANIEL DEL RIO VELILLA" userId="bb18336d-ff95-4c34-a019-304126070e9d" providerId="ADAL" clId="{30C0134B-A146-4F8D-A7B1-887D745C71E2}" dt="2022-01-24T12:00:56.036" v="1029" actId="478"/>
          <ac:spMkLst>
            <pc:docMk/>
            <pc:sldMk cId="3214758632" sldId="303"/>
            <ac:spMk id="158" creationId="{2FB34C00-C766-4B6F-AF1C-697DEBFDAE70}"/>
          </ac:spMkLst>
        </pc:spChg>
      </pc:sldChg>
      <pc:sldChg chg="delSp modSp mod">
        <pc:chgData name="DANIEL DEL RIO VELILLA" userId="bb18336d-ff95-4c34-a019-304126070e9d" providerId="ADAL" clId="{30C0134B-A146-4F8D-A7B1-887D745C71E2}" dt="2022-01-24T11:32:22.011" v="933" actId="1076"/>
        <pc:sldMkLst>
          <pc:docMk/>
          <pc:sldMk cId="2257053960" sldId="304"/>
        </pc:sldMkLst>
        <pc:spChg chg="del">
          <ac:chgData name="DANIEL DEL RIO VELILLA" userId="bb18336d-ff95-4c34-a019-304126070e9d" providerId="ADAL" clId="{30C0134B-A146-4F8D-A7B1-887D745C71E2}" dt="2022-01-24T09:07:12.877" v="172" actId="478"/>
          <ac:spMkLst>
            <pc:docMk/>
            <pc:sldMk cId="2257053960" sldId="304"/>
            <ac:spMk id="99" creationId="{5C11D894-6710-43FD-956E-4FE2CA1A74A0}"/>
          </ac:spMkLst>
        </pc:spChg>
        <pc:picChg chg="mod">
          <ac:chgData name="DANIEL DEL RIO VELILLA" userId="bb18336d-ff95-4c34-a019-304126070e9d" providerId="ADAL" clId="{30C0134B-A146-4F8D-A7B1-887D745C71E2}" dt="2022-01-24T11:32:22.011" v="933" actId="1076"/>
          <ac:picMkLst>
            <pc:docMk/>
            <pc:sldMk cId="2257053960" sldId="304"/>
            <ac:picMk id="12" creationId="{3118B11A-07A3-4186-8BC3-E5C75AE01DD0}"/>
          </ac:picMkLst>
        </pc:picChg>
      </pc:sldChg>
      <pc:sldChg chg="delSp modSp mod">
        <pc:chgData name="DANIEL DEL RIO VELILLA" userId="bb18336d-ff95-4c34-a019-304126070e9d" providerId="ADAL" clId="{30C0134B-A146-4F8D-A7B1-887D745C71E2}" dt="2022-01-24T12:00:49.544" v="1028" actId="478"/>
        <pc:sldMkLst>
          <pc:docMk/>
          <pc:sldMk cId="2434628982" sldId="305"/>
        </pc:sldMkLst>
        <pc:spChg chg="del mod">
          <ac:chgData name="DANIEL DEL RIO VELILLA" userId="bb18336d-ff95-4c34-a019-304126070e9d" providerId="ADAL" clId="{30C0134B-A146-4F8D-A7B1-887D745C71E2}" dt="2022-01-24T12:00:49.544" v="1028" actId="478"/>
          <ac:spMkLst>
            <pc:docMk/>
            <pc:sldMk cId="2434628982" sldId="305"/>
            <ac:spMk id="99" creationId="{5C11D894-6710-43FD-956E-4FE2CA1A74A0}"/>
          </ac:spMkLst>
        </pc:spChg>
      </pc:sldChg>
      <pc:sldChg chg="addSp modSp mod modAnim">
        <pc:chgData name="DANIEL DEL RIO VELILLA" userId="bb18336d-ff95-4c34-a019-304126070e9d" providerId="ADAL" clId="{30C0134B-A146-4F8D-A7B1-887D745C71E2}" dt="2022-01-24T10:55:10.281" v="429"/>
        <pc:sldMkLst>
          <pc:docMk/>
          <pc:sldMk cId="1133157880" sldId="306"/>
        </pc:sldMkLst>
        <pc:spChg chg="mod">
          <ac:chgData name="DANIEL DEL RIO VELILLA" userId="bb18336d-ff95-4c34-a019-304126070e9d" providerId="ADAL" clId="{30C0134B-A146-4F8D-A7B1-887D745C71E2}" dt="2022-01-24T10:49:43.346" v="418" actId="20577"/>
          <ac:spMkLst>
            <pc:docMk/>
            <pc:sldMk cId="1133157880" sldId="306"/>
            <ac:spMk id="34" creationId="{881A3C5C-FEB9-490A-9514-506D60BB4D02}"/>
          </ac:spMkLst>
        </pc:spChg>
        <pc:picChg chg="add mod">
          <ac:chgData name="DANIEL DEL RIO VELILLA" userId="bb18336d-ff95-4c34-a019-304126070e9d" providerId="ADAL" clId="{30C0134B-A146-4F8D-A7B1-887D745C71E2}" dt="2022-01-24T10:53:58.700" v="426" actId="1076"/>
          <ac:picMkLst>
            <pc:docMk/>
            <pc:sldMk cId="1133157880" sldId="306"/>
            <ac:picMk id="3" creationId="{AB3C8728-4A25-4B32-B64F-9448F51E5D1B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589717686" sldId="307"/>
        </pc:sldMkLst>
      </pc:sldChg>
      <pc:sldChg chg="modSp mod modAnim">
        <pc:chgData name="DANIEL DEL RIO VELILLA" userId="bb18336d-ff95-4c34-a019-304126070e9d" providerId="ADAL" clId="{30C0134B-A146-4F8D-A7B1-887D745C71E2}" dt="2022-01-24T11:33:19.095" v="939"/>
        <pc:sldMkLst>
          <pc:docMk/>
          <pc:sldMk cId="2151997669" sldId="309"/>
        </pc:sldMkLst>
        <pc:picChg chg="mod">
          <ac:chgData name="DANIEL DEL RIO VELILLA" userId="bb18336d-ff95-4c34-a019-304126070e9d" providerId="ADAL" clId="{30C0134B-A146-4F8D-A7B1-887D745C71E2}" dt="2022-01-24T11:32:59.250" v="936" actId="1076"/>
          <ac:picMkLst>
            <pc:docMk/>
            <pc:sldMk cId="2151997669" sldId="309"/>
            <ac:picMk id="25" creationId="{F1876A7C-F04F-4B91-AA46-E6F1FD1CC9BB}"/>
          </ac:picMkLst>
        </pc:picChg>
      </pc:sldChg>
      <pc:sldChg chg="addSp delSp modSp mod modAnim">
        <pc:chgData name="DANIEL DEL RIO VELILLA" userId="bb18336d-ff95-4c34-a019-304126070e9d" providerId="ADAL" clId="{30C0134B-A146-4F8D-A7B1-887D745C71E2}" dt="2022-01-24T11:33:48.400" v="940"/>
        <pc:sldMkLst>
          <pc:docMk/>
          <pc:sldMk cId="4106947518" sldId="310"/>
        </pc:sldMkLst>
        <pc:spChg chg="mod">
          <ac:chgData name="DANIEL DEL RIO VELILLA" userId="bb18336d-ff95-4c34-a019-304126070e9d" providerId="ADAL" clId="{30C0134B-A146-4F8D-A7B1-887D745C71E2}" dt="2022-01-24T10:47:44.340" v="333" actId="1076"/>
          <ac:spMkLst>
            <pc:docMk/>
            <pc:sldMk cId="4106947518" sldId="310"/>
            <ac:spMk id="28" creationId="{295B4B1D-9B07-410D-983D-7F214FBF510F}"/>
          </ac:spMkLst>
        </pc:spChg>
        <pc:spChg chg="mod">
          <ac:chgData name="DANIEL DEL RIO VELILLA" userId="bb18336d-ff95-4c34-a019-304126070e9d" providerId="ADAL" clId="{30C0134B-A146-4F8D-A7B1-887D745C71E2}" dt="2022-01-24T09:05:38.093" v="161" actId="1076"/>
          <ac:spMkLst>
            <pc:docMk/>
            <pc:sldMk cId="4106947518" sldId="310"/>
            <ac:spMk id="30" creationId="{7FF9A7D2-482C-47CE-A5D6-B787426FD641}"/>
          </ac:spMkLst>
        </pc:spChg>
        <pc:spChg chg="mod">
          <ac:chgData name="DANIEL DEL RIO VELILLA" userId="bb18336d-ff95-4c34-a019-304126070e9d" providerId="ADAL" clId="{30C0134B-A146-4F8D-A7B1-887D745C71E2}" dt="2022-01-24T10:49:03.260" v="351" actId="1076"/>
          <ac:spMkLst>
            <pc:docMk/>
            <pc:sldMk cId="4106947518" sldId="310"/>
            <ac:spMk id="31" creationId="{B175BD68-2512-4D77-8D11-1D6229D9590F}"/>
          </ac:spMkLst>
        </pc:spChg>
        <pc:spChg chg="mod">
          <ac:chgData name="DANIEL DEL RIO VELILLA" userId="bb18336d-ff95-4c34-a019-304126070e9d" providerId="ADAL" clId="{30C0134B-A146-4F8D-A7B1-887D745C71E2}" dt="2022-01-24T10:48:22.068" v="349" actId="20577"/>
          <ac:spMkLst>
            <pc:docMk/>
            <pc:sldMk cId="4106947518" sldId="310"/>
            <ac:spMk id="34" creationId="{848990D2-AA46-4AE0-81A5-5A265AAD7D2E}"/>
          </ac:spMkLst>
        </pc:spChg>
        <pc:spChg chg="mod">
          <ac:chgData name="DANIEL DEL RIO VELILLA" userId="bb18336d-ff95-4c34-a019-304126070e9d" providerId="ADAL" clId="{30C0134B-A146-4F8D-A7B1-887D745C71E2}" dt="2022-01-24T10:49:00.692" v="350" actId="1076"/>
          <ac:spMkLst>
            <pc:docMk/>
            <pc:sldMk cId="4106947518" sldId="310"/>
            <ac:spMk id="41" creationId="{1223A667-5449-42D2-9FFA-811D42DCE84D}"/>
          </ac:spMkLst>
        </pc:spChg>
        <pc:spChg chg="mod">
          <ac:chgData name="DANIEL DEL RIO VELILLA" userId="bb18336d-ff95-4c34-a019-304126070e9d" providerId="ADAL" clId="{30C0134B-A146-4F8D-A7B1-887D745C71E2}" dt="2022-01-24T10:49:00.692" v="350" actId="1076"/>
          <ac:spMkLst>
            <pc:docMk/>
            <pc:sldMk cId="4106947518" sldId="310"/>
            <ac:spMk id="42" creationId="{E262E574-FAA1-46FB-B371-493E820244F5}"/>
          </ac:spMkLst>
        </pc:spChg>
        <pc:spChg chg="add del mod ord">
          <ac:chgData name="DANIEL DEL RIO VELILLA" userId="bb18336d-ff95-4c34-a019-304126070e9d" providerId="ADAL" clId="{30C0134B-A146-4F8D-A7B1-887D745C71E2}" dt="2022-01-24T10:46:25.160" v="314" actId="478"/>
          <ac:spMkLst>
            <pc:docMk/>
            <pc:sldMk cId="4106947518" sldId="310"/>
            <ac:spMk id="52" creationId="{A4CBD424-D53A-485D-B70C-99AA7E1C243B}"/>
          </ac:spMkLst>
        </pc:spChg>
        <pc:spChg chg="add mod">
          <ac:chgData name="DANIEL DEL RIO VELILLA" userId="bb18336d-ff95-4c34-a019-304126070e9d" providerId="ADAL" clId="{30C0134B-A146-4F8D-A7B1-887D745C71E2}" dt="2022-01-24T10:49:12.069" v="352" actId="20577"/>
          <ac:spMkLst>
            <pc:docMk/>
            <pc:sldMk cId="4106947518" sldId="310"/>
            <ac:spMk id="53" creationId="{22F4E2FE-7D50-4ACC-9DD6-D2C51CAD529E}"/>
          </ac:spMkLst>
        </pc:spChg>
        <pc:spChg chg="add del mod ord">
          <ac:chgData name="DANIEL DEL RIO VELILLA" userId="bb18336d-ff95-4c34-a019-304126070e9d" providerId="ADAL" clId="{30C0134B-A146-4F8D-A7B1-887D745C71E2}" dt="2022-01-24T10:47:03.704" v="323" actId="478"/>
          <ac:spMkLst>
            <pc:docMk/>
            <pc:sldMk cId="4106947518" sldId="310"/>
            <ac:spMk id="54" creationId="{AFE19A2B-4750-4AAD-9333-F0A51E70886A}"/>
          </ac:spMkLst>
        </pc:spChg>
        <pc:spChg chg="add mod ord">
          <ac:chgData name="DANIEL DEL RIO VELILLA" userId="bb18336d-ff95-4c34-a019-304126070e9d" providerId="ADAL" clId="{30C0134B-A146-4F8D-A7B1-887D745C71E2}" dt="2022-01-24T10:49:13.497" v="353" actId="20577"/>
          <ac:spMkLst>
            <pc:docMk/>
            <pc:sldMk cId="4106947518" sldId="310"/>
            <ac:spMk id="55" creationId="{237C8D04-0D20-4765-9E76-7A994B56C478}"/>
          </ac:spMkLst>
        </pc:spChg>
        <pc:spChg chg="add mod ord">
          <ac:chgData name="DANIEL DEL RIO VELILLA" userId="bb18336d-ff95-4c34-a019-304126070e9d" providerId="ADAL" clId="{30C0134B-A146-4F8D-A7B1-887D745C71E2}" dt="2022-01-24T10:48:09.813" v="334" actId="14100"/>
          <ac:spMkLst>
            <pc:docMk/>
            <pc:sldMk cId="4106947518" sldId="310"/>
            <ac:spMk id="56" creationId="{295C112A-2196-4BF7-B6B6-C627EE03D582}"/>
          </ac:spMkLst>
        </pc:spChg>
        <pc:spChg chg="add mod ord">
          <ac:chgData name="DANIEL DEL RIO VELILLA" userId="bb18336d-ff95-4c34-a019-304126070e9d" providerId="ADAL" clId="{30C0134B-A146-4F8D-A7B1-887D745C71E2}" dt="2022-01-24T10:47:28.940" v="331" actId="14100"/>
          <ac:spMkLst>
            <pc:docMk/>
            <pc:sldMk cId="4106947518" sldId="310"/>
            <ac:spMk id="57" creationId="{4793532C-22A5-4286-ACCA-CF63DFDFF19C}"/>
          </ac:spMkLst>
        </pc:spChg>
        <pc:spChg chg="mod">
          <ac:chgData name="DANIEL DEL RIO VELILLA" userId="bb18336d-ff95-4c34-a019-304126070e9d" providerId="ADAL" clId="{30C0134B-A146-4F8D-A7B1-887D745C71E2}" dt="2022-01-24T09:06:29.917" v="167" actId="1076"/>
          <ac:spMkLst>
            <pc:docMk/>
            <pc:sldMk cId="4106947518" sldId="310"/>
            <ac:spMk id="95" creationId="{B631EE7F-A92A-4BB7-8FEC-FE568AE0A57B}"/>
          </ac:spMkLst>
        </pc:spChg>
        <pc:spChg chg="mod">
          <ac:chgData name="DANIEL DEL RIO VELILLA" userId="bb18336d-ff95-4c34-a019-304126070e9d" providerId="ADAL" clId="{30C0134B-A146-4F8D-A7B1-887D745C71E2}" dt="2022-01-24T09:06:59.542" v="171" actId="1076"/>
          <ac:spMkLst>
            <pc:docMk/>
            <pc:sldMk cId="4106947518" sldId="310"/>
            <ac:spMk id="96" creationId="{C5D7D2AE-ADA5-4814-A0A8-53F606E4F347}"/>
          </ac:spMkLst>
        </pc:spChg>
        <pc:spChg chg="mod">
          <ac:chgData name="DANIEL DEL RIO VELILLA" userId="bb18336d-ff95-4c34-a019-304126070e9d" providerId="ADAL" clId="{30C0134B-A146-4F8D-A7B1-887D745C71E2}" dt="2022-01-24T09:06:34.901" v="168" actId="1076"/>
          <ac:spMkLst>
            <pc:docMk/>
            <pc:sldMk cId="4106947518" sldId="310"/>
            <ac:spMk id="98" creationId="{A13F2DD1-9BDE-4EB9-9FAC-30CBFD6A0496}"/>
          </ac:spMkLst>
        </pc:spChg>
        <pc:cxnChg chg="add mod">
          <ac:chgData name="DANIEL DEL RIO VELILLA" userId="bb18336d-ff95-4c34-a019-304126070e9d" providerId="ADAL" clId="{30C0134B-A146-4F8D-A7B1-887D745C71E2}" dt="2022-01-24T09:05:20.181" v="157" actId="14100"/>
          <ac:cxnSpMkLst>
            <pc:docMk/>
            <pc:sldMk cId="4106947518" sldId="310"/>
            <ac:cxnSpMk id="49" creationId="{BFED5A0A-0894-4A38-9D6F-4C95760D8991}"/>
          </ac:cxnSpMkLst>
        </pc:cxnChg>
        <pc:cxnChg chg="add mod">
          <ac:chgData name="DANIEL DEL RIO VELILLA" userId="bb18336d-ff95-4c34-a019-304126070e9d" providerId="ADAL" clId="{30C0134B-A146-4F8D-A7B1-887D745C71E2}" dt="2022-01-24T09:05:29.509" v="159" actId="1076"/>
          <ac:cxnSpMkLst>
            <pc:docMk/>
            <pc:sldMk cId="4106947518" sldId="310"/>
            <ac:cxnSpMk id="51" creationId="{B809C30A-EBF2-43F6-BF71-8F3DD81507B0}"/>
          </ac:cxnSpMkLst>
        </pc:cxnChg>
      </pc:sldChg>
      <pc:sldChg chg="delSp modSp mod">
        <pc:chgData name="DANIEL DEL RIO VELILLA" userId="bb18336d-ff95-4c34-a019-304126070e9d" providerId="ADAL" clId="{30C0134B-A146-4F8D-A7B1-887D745C71E2}" dt="2022-01-24T12:00:37.239" v="1026" actId="478"/>
        <pc:sldMkLst>
          <pc:docMk/>
          <pc:sldMk cId="2465418958" sldId="311"/>
        </pc:sldMkLst>
        <pc:spChg chg="mod">
          <ac:chgData name="DANIEL DEL RIO VELILLA" userId="bb18336d-ff95-4c34-a019-304126070e9d" providerId="ADAL" clId="{30C0134B-A146-4F8D-A7B1-887D745C71E2}" dt="2022-01-24T09:19:15.634" v="202" actId="20577"/>
          <ac:spMkLst>
            <pc:docMk/>
            <pc:sldMk cId="2465418958" sldId="311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0C0134B-A146-4F8D-A7B1-887D745C71E2}" dt="2022-01-24T12:00:37.239" v="1026" actId="478"/>
          <ac:spMkLst>
            <pc:docMk/>
            <pc:sldMk cId="2465418958" sldId="311"/>
            <ac:spMk id="99" creationId="{5C11D894-6710-43FD-956E-4FE2CA1A74A0}"/>
          </ac:spMkLst>
        </pc:spChg>
        <pc:spChg chg="mod">
          <ac:chgData name="DANIEL DEL RIO VELILLA" userId="bb18336d-ff95-4c34-a019-304126070e9d" providerId="ADAL" clId="{30C0134B-A146-4F8D-A7B1-887D745C71E2}" dt="2022-01-24T09:18:44.493" v="188" actId="20577"/>
          <ac:spMkLst>
            <pc:docMk/>
            <pc:sldMk cId="2465418958" sldId="311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30C0134B-A146-4F8D-A7B1-887D745C71E2}" dt="2022-01-24T10:43:06.422" v="267" actId="1076"/>
          <ac:picMkLst>
            <pc:docMk/>
            <pc:sldMk cId="2465418958" sldId="311"/>
            <ac:picMk id="8" creationId="{B9458E13-4EB9-40CC-B461-B288356EB5C0}"/>
          </ac:picMkLst>
        </pc:picChg>
        <pc:picChg chg="mod">
          <ac:chgData name="DANIEL DEL RIO VELILLA" userId="bb18336d-ff95-4c34-a019-304126070e9d" providerId="ADAL" clId="{30C0134B-A146-4F8D-A7B1-887D745C71E2}" dt="2022-01-24T10:43:03.366" v="266" actId="1076"/>
          <ac:picMkLst>
            <pc:docMk/>
            <pc:sldMk cId="2465418958" sldId="311"/>
            <ac:picMk id="14" creationId="{0B48A609-5997-40AA-9BC4-709A5F028059}"/>
          </ac:picMkLst>
        </pc:picChg>
        <pc:picChg chg="del">
          <ac:chgData name="DANIEL DEL RIO VELILLA" userId="bb18336d-ff95-4c34-a019-304126070e9d" providerId="ADAL" clId="{30C0134B-A146-4F8D-A7B1-887D745C71E2}" dt="2022-01-24T10:42:40.303" v="254" actId="478"/>
          <ac:picMkLst>
            <pc:docMk/>
            <pc:sldMk cId="2465418958" sldId="311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0:24:01.608" v="240" actId="1076"/>
        <pc:sldMkLst>
          <pc:docMk/>
          <pc:sldMk cId="2210958515" sldId="312"/>
        </pc:sldMkLst>
        <pc:spChg chg="mod">
          <ac:chgData name="DANIEL DEL RIO VELILLA" userId="bb18336d-ff95-4c34-a019-304126070e9d" providerId="ADAL" clId="{30C0134B-A146-4F8D-A7B1-887D745C71E2}" dt="2022-01-24T09:18:33.990" v="184" actId="20577"/>
          <ac:spMkLst>
            <pc:docMk/>
            <pc:sldMk cId="2210958515" sldId="312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0C0134B-A146-4F8D-A7B1-887D745C71E2}" dt="2022-01-24T09:18:40.354" v="186" actId="20577"/>
          <ac:spMkLst>
            <pc:docMk/>
            <pc:sldMk cId="2210958515" sldId="312"/>
            <ac:spMk id="205" creationId="{00000000-0000-0000-0000-000000000000}"/>
          </ac:spMkLst>
        </pc:spChg>
        <pc:picChg chg="add del mod modCrop">
          <ac:chgData name="DANIEL DEL RIO VELILLA" userId="bb18336d-ff95-4c34-a019-304126070e9d" providerId="ADAL" clId="{30C0134B-A146-4F8D-A7B1-887D745C71E2}" dt="2022-01-24T10:23:55.337" v="239" actId="478"/>
          <ac:picMkLst>
            <pc:docMk/>
            <pc:sldMk cId="2210958515" sldId="312"/>
            <ac:picMk id="3" creationId="{91CED007-50DE-4426-BD0F-DC46C141DEEF}"/>
          </ac:picMkLst>
        </pc:picChg>
        <pc:picChg chg="add del mod modCrop">
          <ac:chgData name="DANIEL DEL RIO VELILLA" userId="bb18336d-ff95-4c34-a019-304126070e9d" providerId="ADAL" clId="{30C0134B-A146-4F8D-A7B1-887D745C71E2}" dt="2022-01-24T10:23:42.222" v="234" actId="478"/>
          <ac:picMkLst>
            <pc:docMk/>
            <pc:sldMk cId="2210958515" sldId="312"/>
            <ac:picMk id="5" creationId="{2BC3FE86-4FD3-4166-933E-1813E8576238}"/>
          </ac:picMkLst>
        </pc:picChg>
        <pc:picChg chg="add mod">
          <ac:chgData name="DANIEL DEL RIO VELILLA" userId="bb18336d-ff95-4c34-a019-304126070e9d" providerId="ADAL" clId="{30C0134B-A146-4F8D-A7B1-887D745C71E2}" dt="2022-01-24T10:24:01.608" v="240" actId="1076"/>
          <ac:picMkLst>
            <pc:docMk/>
            <pc:sldMk cId="2210958515" sldId="312"/>
            <ac:picMk id="7" creationId="{AEA9D80D-83AF-4BA0-A486-4AD64761FAA8}"/>
          </ac:picMkLst>
        </pc:picChg>
        <pc:picChg chg="del">
          <ac:chgData name="DANIEL DEL RIO VELILLA" userId="bb18336d-ff95-4c34-a019-304126070e9d" providerId="ADAL" clId="{30C0134B-A146-4F8D-A7B1-887D745C71E2}" dt="2022-01-24T09:55:22.089" v="205" actId="478"/>
          <ac:picMkLst>
            <pc:docMk/>
            <pc:sldMk cId="2210958515" sldId="312"/>
            <ac:picMk id="8" creationId="{B9458E13-4EB9-40CC-B461-B288356EB5C0}"/>
          </ac:picMkLst>
        </pc:picChg>
        <pc:picChg chg="del">
          <ac:chgData name="DANIEL DEL RIO VELILLA" userId="bb18336d-ff95-4c34-a019-304126070e9d" providerId="ADAL" clId="{30C0134B-A146-4F8D-A7B1-887D745C71E2}" dt="2022-01-24T09:54:12.394" v="203" actId="478"/>
          <ac:picMkLst>
            <pc:docMk/>
            <pc:sldMk cId="2210958515" sldId="312"/>
            <ac:picMk id="14" creationId="{0B48A609-5997-40AA-9BC4-709A5F028059}"/>
          </ac:picMkLst>
        </pc:picChg>
        <pc:picChg chg="del">
          <ac:chgData name="DANIEL DEL RIO VELILLA" userId="bb18336d-ff95-4c34-a019-304126070e9d" providerId="ADAL" clId="{30C0134B-A146-4F8D-A7B1-887D745C71E2}" dt="2022-01-24T09:54:12.394" v="203" actId="478"/>
          <ac:picMkLst>
            <pc:docMk/>
            <pc:sldMk cId="2210958515" sldId="312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0:24:11.376" v="244" actId="1076"/>
        <pc:sldMkLst>
          <pc:docMk/>
          <pc:sldMk cId="1390627088" sldId="313"/>
        </pc:sldMkLst>
        <pc:picChg chg="del">
          <ac:chgData name="DANIEL DEL RIO VELILLA" userId="bb18336d-ff95-4c34-a019-304126070e9d" providerId="ADAL" clId="{30C0134B-A146-4F8D-A7B1-887D745C71E2}" dt="2022-01-24T10:23:47.755" v="236" actId="21"/>
          <ac:picMkLst>
            <pc:docMk/>
            <pc:sldMk cId="1390627088" sldId="313"/>
            <ac:picMk id="3" creationId="{91CED007-50DE-4426-BD0F-DC46C141DEEF}"/>
          </ac:picMkLst>
        </pc:picChg>
        <pc:picChg chg="del">
          <ac:chgData name="DANIEL DEL RIO VELILLA" userId="bb18336d-ff95-4c34-a019-304126070e9d" providerId="ADAL" clId="{30C0134B-A146-4F8D-A7B1-887D745C71E2}" dt="2022-01-24T10:23:51.258" v="237" actId="478"/>
          <ac:picMkLst>
            <pc:docMk/>
            <pc:sldMk cId="1390627088" sldId="313"/>
            <ac:picMk id="7" creationId="{AEA9D80D-83AF-4BA0-A486-4AD64761FAA8}"/>
          </ac:picMkLst>
        </pc:picChg>
        <pc:picChg chg="add mod">
          <ac:chgData name="DANIEL DEL RIO VELILLA" userId="bb18336d-ff95-4c34-a019-304126070e9d" providerId="ADAL" clId="{30C0134B-A146-4F8D-A7B1-887D745C71E2}" dt="2022-01-24T10:24:11.376" v="244" actId="1076"/>
          <ac:picMkLst>
            <pc:docMk/>
            <pc:sldMk cId="1390627088" sldId="313"/>
            <ac:picMk id="9" creationId="{1E4C0BCD-0B72-4902-A907-BB05521AFBC2}"/>
          </ac:picMkLst>
        </pc:picChg>
      </pc:sldChg>
      <pc:sldChg chg="delSp modSp add mod">
        <pc:chgData name="DANIEL DEL RIO VELILLA" userId="bb18336d-ff95-4c34-a019-304126070e9d" providerId="ADAL" clId="{30C0134B-A146-4F8D-A7B1-887D745C71E2}" dt="2022-01-24T10:42:37.589" v="253" actId="1076"/>
        <pc:sldMkLst>
          <pc:docMk/>
          <pc:sldMk cId="1887095521" sldId="314"/>
        </pc:sldMkLst>
        <pc:picChg chg="del">
          <ac:chgData name="DANIEL DEL RIO VELILLA" userId="bb18336d-ff95-4c34-a019-304126070e9d" providerId="ADAL" clId="{30C0134B-A146-4F8D-A7B1-887D745C71E2}" dt="2022-01-24T10:42:28.819" v="247" actId="478"/>
          <ac:picMkLst>
            <pc:docMk/>
            <pc:sldMk cId="1887095521" sldId="314"/>
            <ac:picMk id="8" creationId="{B9458E13-4EB9-40CC-B461-B288356EB5C0}"/>
          </ac:picMkLst>
        </pc:picChg>
        <pc:picChg chg="del">
          <ac:chgData name="DANIEL DEL RIO VELILLA" userId="bb18336d-ff95-4c34-a019-304126070e9d" providerId="ADAL" clId="{30C0134B-A146-4F8D-A7B1-887D745C71E2}" dt="2022-01-24T10:42:28.451" v="246" actId="478"/>
          <ac:picMkLst>
            <pc:docMk/>
            <pc:sldMk cId="1887095521" sldId="314"/>
            <ac:picMk id="14" creationId="{0B48A609-5997-40AA-9BC4-709A5F028059}"/>
          </ac:picMkLst>
        </pc:picChg>
        <pc:picChg chg="mod">
          <ac:chgData name="DANIEL DEL RIO VELILLA" userId="bb18336d-ff95-4c34-a019-304126070e9d" providerId="ADAL" clId="{30C0134B-A146-4F8D-A7B1-887D745C71E2}" dt="2022-01-24T10:42:37.589" v="253" actId="1076"/>
          <ac:picMkLst>
            <pc:docMk/>
            <pc:sldMk cId="1887095521" sldId="314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1:34:27.294" v="942" actId="1076"/>
        <pc:sldMkLst>
          <pc:docMk/>
          <pc:sldMk cId="3707331583" sldId="315"/>
        </pc:sldMkLst>
        <pc:spChg chg="add del mod">
          <ac:chgData name="DANIEL DEL RIO VELILLA" userId="bb18336d-ff95-4c34-a019-304126070e9d" providerId="ADAL" clId="{30C0134B-A146-4F8D-A7B1-887D745C71E2}" dt="2022-01-24T10:56:51.440" v="432" actId="478"/>
          <ac:spMkLst>
            <pc:docMk/>
            <pc:sldMk cId="3707331583" sldId="315"/>
            <ac:spMk id="3" creationId="{4C977F86-0BBF-4DCC-9A96-07D35DAA3F4A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19" creationId="{CCBB757A-7E1F-4C98-BDCA-807D2255D653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20" creationId="{EDE2B613-31B8-4ADD-8738-6FDC4DA7DB82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21" creationId="{9BD7B8A2-5D67-4650-A1D9-6A99284998CE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2" creationId="{C277FCD7-BF2A-4DE7-8ECD-296A0B6BF4A5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3" creationId="{3458B7FC-94B8-4B77-9A04-5E56F8D21D11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4" creationId="{B40B9505-3986-4B11-8077-284B38726888}"/>
          </ac:spMkLst>
        </pc:spChg>
        <pc:spChg chg="add mod">
          <ac:chgData name="DANIEL DEL RIO VELILLA" userId="bb18336d-ff95-4c34-a019-304126070e9d" providerId="ADAL" clId="{30C0134B-A146-4F8D-A7B1-887D745C71E2}" dt="2022-01-24T10:57:32.478" v="445" actId="20577"/>
          <ac:spMkLst>
            <pc:docMk/>
            <pc:sldMk cId="3707331583" sldId="315"/>
            <ac:spMk id="25" creationId="{3664FF6F-BD9E-4952-B518-DB9DADC9565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0" creationId="{E247367F-3260-480A-BD8A-12FFA74C847D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1" creationId="{B6B63A6E-44E4-4D47-97C9-55EA1DC0EF7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2" creationId="{36A1BE8B-8BA4-48F9-B768-69326E242811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3" creationId="{90C757A2-3635-4B91-B4C9-29FC648A8EFB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4" creationId="{4BABDA51-D7DC-4D5D-AA93-C8100C0E4854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5" creationId="{E52EBFCF-2775-46F9-990D-1E8E443A9E57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6" creationId="{89D35FE5-0591-4668-B9BA-843B8862070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7" creationId="{B61ADA8A-3A0C-4626-994B-6A1E85323BB7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8" creationId="{8DC28BDD-92BD-4B8B-A776-7D26FD690E85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9" creationId="{84F80D4E-4347-4264-B5EC-5E3678FB7DB8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40" creationId="{37DF3223-682B-4517-9D50-87B18BBBD0D2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41" creationId="{09F5EED6-FC79-4C02-A8D2-01A5BD218AEF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2" creationId="{459DCF4F-AA3E-4EC9-AA2A-9E04AD302F49}"/>
          </ac:spMkLst>
        </pc:spChg>
        <pc:spChg chg="add mod">
          <ac:chgData name="DANIEL DEL RIO VELILLA" userId="bb18336d-ff95-4c34-a019-304126070e9d" providerId="ADAL" clId="{30C0134B-A146-4F8D-A7B1-887D745C71E2}" dt="2022-01-24T11:27:10.572" v="885" actId="14100"/>
          <ac:spMkLst>
            <pc:docMk/>
            <pc:sldMk cId="3707331583" sldId="315"/>
            <ac:spMk id="43" creationId="{2D1D13A2-593B-4A06-BC76-0520C51D414F}"/>
          </ac:spMkLst>
        </pc:spChg>
        <pc:spChg chg="add mod">
          <ac:chgData name="DANIEL DEL RIO VELILLA" userId="bb18336d-ff95-4c34-a019-304126070e9d" providerId="ADAL" clId="{30C0134B-A146-4F8D-A7B1-887D745C71E2}" dt="2022-01-24T11:34:27.294" v="942" actId="1076"/>
          <ac:spMkLst>
            <pc:docMk/>
            <pc:sldMk cId="3707331583" sldId="315"/>
            <ac:spMk id="44" creationId="{A7E283D8-E46D-40F1-BCC3-F2396865A590}"/>
          </ac:spMkLst>
        </pc:spChg>
        <pc:spChg chg="add mod">
          <ac:chgData name="DANIEL DEL RIO VELILLA" userId="bb18336d-ff95-4c34-a019-304126070e9d" providerId="ADAL" clId="{30C0134B-A146-4F8D-A7B1-887D745C71E2}" dt="2022-01-24T11:28:45.715" v="897" actId="1076"/>
          <ac:spMkLst>
            <pc:docMk/>
            <pc:sldMk cId="3707331583" sldId="315"/>
            <ac:spMk id="45" creationId="{976D56E7-0B0C-46C6-9D59-2895D5DA84D1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6" creationId="{D8223281-3707-467D-9F00-FA71CC5D86F7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7" creationId="{E691E563-352F-4E79-9051-A5E5FA7D3F79}"/>
          </ac:spMkLst>
        </pc:spChg>
        <pc:spChg chg="add del mod">
          <ac:chgData name="DANIEL DEL RIO VELILLA" userId="bb18336d-ff95-4c34-a019-304126070e9d" providerId="ADAL" clId="{30C0134B-A146-4F8D-A7B1-887D745C71E2}" dt="2022-01-24T11:28:57.468" v="901" actId="478"/>
          <ac:spMkLst>
            <pc:docMk/>
            <pc:sldMk cId="3707331583" sldId="315"/>
            <ac:spMk id="48" creationId="{7474C6A0-9204-4305-9F3F-B79659555057}"/>
          </ac:spMkLst>
        </pc:spChg>
        <pc:spChg chg="add del mod">
          <ac:chgData name="DANIEL DEL RIO VELILLA" userId="bb18336d-ff95-4c34-a019-304126070e9d" providerId="ADAL" clId="{30C0134B-A146-4F8D-A7B1-887D745C71E2}" dt="2022-01-24T11:28:56.730" v="900" actId="478"/>
          <ac:spMkLst>
            <pc:docMk/>
            <pc:sldMk cId="3707331583" sldId="315"/>
            <ac:spMk id="49" creationId="{A344E821-6E1E-4F10-B6BA-CBEC2FC02044}"/>
          </ac:spMkLst>
        </pc:spChg>
        <pc:spChg chg="add mod">
          <ac:chgData name="DANIEL DEL RIO VELILLA" userId="bb18336d-ff95-4c34-a019-304126070e9d" providerId="ADAL" clId="{30C0134B-A146-4F8D-A7B1-887D745C71E2}" dt="2022-01-24T11:26:47.356" v="879" actId="1076"/>
          <ac:spMkLst>
            <pc:docMk/>
            <pc:sldMk cId="3707331583" sldId="315"/>
            <ac:spMk id="50" creationId="{280E036B-30F7-4205-B81A-A4357B9A32DC}"/>
          </ac:spMkLst>
        </pc:spChg>
        <pc:spChg chg="add mod">
          <ac:chgData name="DANIEL DEL RIO VELILLA" userId="bb18336d-ff95-4c34-a019-304126070e9d" providerId="ADAL" clId="{30C0134B-A146-4F8D-A7B1-887D745C71E2}" dt="2022-01-24T11:26:47.356" v="879" actId="1076"/>
          <ac:spMkLst>
            <pc:docMk/>
            <pc:sldMk cId="3707331583" sldId="315"/>
            <ac:spMk id="51" creationId="{E91C2ECA-323E-427C-8668-1524C898F56A}"/>
          </ac:spMkLst>
        </pc:spChg>
        <pc:spChg chg="add del mod">
          <ac:chgData name="DANIEL DEL RIO VELILLA" userId="bb18336d-ff95-4c34-a019-304126070e9d" providerId="ADAL" clId="{30C0134B-A146-4F8D-A7B1-887D745C71E2}" dt="2022-01-24T11:28:56.015" v="899" actId="478"/>
          <ac:spMkLst>
            <pc:docMk/>
            <pc:sldMk cId="3707331583" sldId="315"/>
            <ac:spMk id="52" creationId="{332C6AA0-4A17-4F5B-9E95-00001A55FA1F}"/>
          </ac:spMkLst>
        </pc:spChg>
        <pc:spChg chg="add mod">
          <ac:chgData name="DANIEL DEL RIO VELILLA" userId="bb18336d-ff95-4c34-a019-304126070e9d" providerId="ADAL" clId="{30C0134B-A146-4F8D-A7B1-887D745C71E2}" dt="2022-01-24T11:26:01.852" v="850" actId="1076"/>
          <ac:spMkLst>
            <pc:docMk/>
            <pc:sldMk cId="3707331583" sldId="315"/>
            <ac:spMk id="53" creationId="{7E2CE443-F02D-4F9C-8CFE-31EDC6487ACD}"/>
          </ac:spMkLst>
        </pc:spChg>
        <pc:spChg chg="add mod">
          <ac:chgData name="DANIEL DEL RIO VELILLA" userId="bb18336d-ff95-4c34-a019-304126070e9d" providerId="ADAL" clId="{30C0134B-A146-4F8D-A7B1-887D745C71E2}" dt="2022-01-24T11:29:03.748" v="903" actId="1076"/>
          <ac:spMkLst>
            <pc:docMk/>
            <pc:sldMk cId="3707331583" sldId="315"/>
            <ac:spMk id="54" creationId="{C84396AF-0090-4616-B069-405B752BFF47}"/>
          </ac:spMkLst>
        </pc:spChg>
        <pc:spChg chg="add mod">
          <ac:chgData name="DANIEL DEL RIO VELILLA" userId="bb18336d-ff95-4c34-a019-304126070e9d" providerId="ADAL" clId="{30C0134B-A146-4F8D-A7B1-887D745C71E2}" dt="2022-01-24T11:29:32.618" v="927" actId="20577"/>
          <ac:spMkLst>
            <pc:docMk/>
            <pc:sldMk cId="3707331583" sldId="315"/>
            <ac:spMk id="55" creationId="{7D9BE11E-C11E-4D3A-A615-B5C453986F76}"/>
          </ac:spMkLst>
        </pc:spChg>
        <pc:spChg chg="add mod">
          <ac:chgData name="DANIEL DEL RIO VELILLA" userId="bb18336d-ff95-4c34-a019-304126070e9d" providerId="ADAL" clId="{30C0134B-A146-4F8D-A7B1-887D745C71E2}" dt="2022-01-24T11:29:03.748" v="903" actId="1076"/>
          <ac:spMkLst>
            <pc:docMk/>
            <pc:sldMk cId="3707331583" sldId="315"/>
            <ac:spMk id="56" creationId="{DD6D3417-2995-4437-8B7E-C5890702441B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7" creationId="{9DC0DB4E-127B-431F-A660-C018E87326C8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8" creationId="{2E0AB99A-BA67-44B9-BFB6-FDCC02FDD9B5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9" creationId="{109F50F6-95DB-4C60-BFA3-6A719D3631B2}"/>
          </ac:spMkLst>
        </pc:spChg>
        <pc:spChg chg="add mod">
          <ac:chgData name="DANIEL DEL RIO VELILLA" userId="bb18336d-ff95-4c34-a019-304126070e9d" providerId="ADAL" clId="{30C0134B-A146-4F8D-A7B1-887D745C71E2}" dt="2022-01-24T11:29:22.146" v="925" actId="20577"/>
          <ac:spMkLst>
            <pc:docMk/>
            <pc:sldMk cId="3707331583" sldId="315"/>
            <ac:spMk id="60" creationId="{E7157B15-456B-4F30-8BEA-850DA66889D9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2" creationId="{0A651E66-BE81-4376-885F-978EF422AD83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3" creationId="{7E2DDF7A-2AAB-4AF4-B5B6-CB828B57D241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4" creationId="{7CE2E8B9-0E27-4E94-8262-C9921757E927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5" creationId="{E8633C9F-4C81-48E9-AAB6-C45E3159B6F5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6" creationId="{C0C4DDAC-6D5C-408B-8873-F3AB49AF47C6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7" creationId="{FAFCDE4A-3313-473D-AF2C-B57EDD7E7F6C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8" creationId="{77A639B5-47FA-40D6-B4CD-8F43479C7C38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9" creationId="{B65EF0F6-75D2-4CCA-B42A-DB1FCAA62722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0" creationId="{DA8AF9FC-A17F-4F69-83A0-D8583F07AC14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1" creationId="{E8548761-53E2-4340-84DB-05771DA2A935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2" creationId="{8315B462-ED4D-4328-BB1C-66A0F8D9F059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0:56:50.646" v="431" actId="478"/>
          <ac:spMkLst>
            <pc:docMk/>
            <pc:sldMk cId="3707331583" sldId="315"/>
            <ac:spMk id="43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7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9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0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7.599" v="724" actId="20577"/>
          <ac:spMkLst>
            <pc:docMk/>
            <pc:sldMk cId="3707331583" sldId="315"/>
            <ac:spMk id="442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2.055" v="721" actId="20577"/>
          <ac:spMkLst>
            <pc:docMk/>
            <pc:sldMk cId="3707331583" sldId="315"/>
            <ac:spMk id="44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5.234" v="723" actId="20577"/>
          <ac:spMkLst>
            <pc:docMk/>
            <pc:sldMk cId="3707331583" sldId="315"/>
            <ac:spMk id="4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4.184" v="722" actId="20577"/>
          <ac:spMkLst>
            <pc:docMk/>
            <pc:sldMk cId="3707331583" sldId="315"/>
            <ac:spMk id="446" creationId="{00000000-0000-0000-0000-000000000000}"/>
          </ac:spMkLst>
        </pc:spChg>
        <pc:spChg chg="del mod">
          <ac:chgData name="DANIEL DEL RIO VELILLA" userId="bb18336d-ff95-4c34-a019-304126070e9d" providerId="ADAL" clId="{30C0134B-A146-4F8D-A7B1-887D745C71E2}" dt="2022-01-24T11:30:48.106" v="928" actId="478"/>
          <ac:spMkLst>
            <pc:docMk/>
            <pc:sldMk cId="3707331583" sldId="315"/>
            <ac:spMk id="447" creationId="{00000000-0000-0000-0000-000000000000}"/>
          </ac:spMkLst>
        </pc:spChg>
        <pc:grpChg chg="add mod">
          <ac:chgData name="DANIEL DEL RIO VELILLA" userId="bb18336d-ff95-4c34-a019-304126070e9d" providerId="ADAL" clId="{30C0134B-A146-4F8D-A7B1-887D745C71E2}" dt="2022-01-24T11:31:01.958" v="931" actId="207"/>
          <ac:grpSpMkLst>
            <pc:docMk/>
            <pc:sldMk cId="3707331583" sldId="315"/>
            <ac:grpSpMk id="61" creationId="{0DBCF252-A11D-4E8F-AC41-983EC73A079C}"/>
          </ac:grpSpMkLst>
        </pc:grpChg>
        <pc:picChg chg="add del mod modCrop">
          <ac:chgData name="DANIEL DEL RIO VELILLA" userId="bb18336d-ff95-4c34-a019-304126070e9d" providerId="ADAL" clId="{30C0134B-A146-4F8D-A7B1-887D745C71E2}" dt="2022-01-24T11:24:48.818" v="838" actId="478"/>
          <ac:picMkLst>
            <pc:docMk/>
            <pc:sldMk cId="3707331583" sldId="315"/>
            <ac:picMk id="5" creationId="{8D1F693A-CDC0-4976-A20D-57FDA2D60B92}"/>
          </ac:picMkLst>
        </pc:picChg>
        <pc:picChg chg="add mod">
          <ac:chgData name="DANIEL DEL RIO VELILLA" userId="bb18336d-ff95-4c34-a019-304126070e9d" providerId="ADAL" clId="{30C0134B-A146-4F8D-A7B1-887D745C71E2}" dt="2022-01-24T11:24:59.819" v="846" actId="1076"/>
          <ac:picMkLst>
            <pc:docMk/>
            <pc:sldMk cId="3707331583" sldId="315"/>
            <ac:picMk id="7" creationId="{1AA7F41F-A192-4C48-82EF-DFA269330D21}"/>
          </ac:picMkLst>
        </pc:picChg>
      </pc:sldChg>
      <pc:sldChg chg="addSp delSp modSp add mod setBg">
        <pc:chgData name="DANIEL DEL RIO VELILLA" userId="bb18336d-ff95-4c34-a019-304126070e9d" providerId="ADAL" clId="{30C0134B-A146-4F8D-A7B1-887D745C71E2}" dt="2022-01-24T11:03:46.059" v="752" actId="1076"/>
        <pc:sldMkLst>
          <pc:docMk/>
          <pc:sldMk cId="3726746439" sldId="316"/>
        </pc:sldMkLst>
        <pc:spChg chg="add del mod">
          <ac:chgData name="DANIEL DEL RIO VELILLA" userId="bb18336d-ff95-4c34-a019-304126070e9d" providerId="ADAL" clId="{30C0134B-A146-4F8D-A7B1-887D745C71E2}" dt="2022-01-24T11:02:41.519" v="734" actId="478"/>
          <ac:spMkLst>
            <pc:docMk/>
            <pc:sldMk cId="3726746439" sldId="316"/>
            <ac:spMk id="3" creationId="{94B49002-FC9E-4C61-9ECB-CA76847F639C}"/>
          </ac:spMkLst>
        </pc:spChg>
        <pc:spChg chg="mod">
          <ac:chgData name="DANIEL DEL RIO VELILLA" userId="bb18336d-ff95-4c34-a019-304126070e9d" providerId="ADAL" clId="{30C0134B-A146-4F8D-A7B1-887D745C71E2}" dt="2022-01-24T11:03:22.404" v="748" actId="14100"/>
          <ac:spMkLst>
            <pc:docMk/>
            <pc:sldMk cId="3726746439" sldId="316"/>
            <ac:spMk id="573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1:02:38.203" v="733" actId="478"/>
          <ac:spMkLst>
            <pc:docMk/>
            <pc:sldMk cId="3726746439" sldId="316"/>
            <ac:spMk id="57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2:59.436" v="742" actId="1076"/>
          <ac:spMkLst>
            <pc:docMk/>
            <pc:sldMk cId="3726746439" sldId="316"/>
            <ac:spMk id="57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1:02:44.240" v="735" actId="478"/>
          <ac:spMkLst>
            <pc:docMk/>
            <pc:sldMk cId="3726746439" sldId="316"/>
            <ac:spMk id="576" creationId="{00000000-0000-0000-0000-000000000000}"/>
          </ac:spMkLst>
        </pc:spChg>
        <pc:grpChg chg="del">
          <ac:chgData name="DANIEL DEL RIO VELILLA" userId="bb18336d-ff95-4c34-a019-304126070e9d" providerId="ADAL" clId="{30C0134B-A146-4F8D-A7B1-887D745C71E2}" dt="2022-01-24T11:02:44.240" v="735" actId="478"/>
          <ac:grpSpMkLst>
            <pc:docMk/>
            <pc:sldMk cId="3726746439" sldId="316"/>
            <ac:grpSpMk id="577" creationId="{00000000-0000-0000-0000-000000000000}"/>
          </ac:grpSpMkLst>
        </pc:grpChg>
        <pc:grpChg chg="del">
          <ac:chgData name="DANIEL DEL RIO VELILLA" userId="bb18336d-ff95-4c34-a019-304126070e9d" providerId="ADAL" clId="{30C0134B-A146-4F8D-A7B1-887D745C71E2}" dt="2022-01-24T11:02:44.240" v="735" actId="478"/>
          <ac:grpSpMkLst>
            <pc:docMk/>
            <pc:sldMk cId="3726746439" sldId="316"/>
            <ac:grpSpMk id="582" creationId="{00000000-0000-0000-0000-000000000000}"/>
          </ac:grpSpMkLst>
        </pc:grpChg>
        <pc:picChg chg="add mod ord">
          <ac:chgData name="DANIEL DEL RIO VELILLA" userId="bb18336d-ff95-4c34-a019-304126070e9d" providerId="ADAL" clId="{30C0134B-A146-4F8D-A7B1-887D745C71E2}" dt="2022-01-24T11:03:46.059" v="752" actId="1076"/>
          <ac:picMkLst>
            <pc:docMk/>
            <pc:sldMk cId="3726746439" sldId="316"/>
            <ac:picMk id="5" creationId="{17F01FCA-7B1F-439C-A15D-898C8C0057F0}"/>
          </ac:picMkLst>
        </pc:picChg>
        <pc:picChg chg="del">
          <ac:chgData name="DANIEL DEL RIO VELILLA" userId="bb18336d-ff95-4c34-a019-304126070e9d" providerId="ADAL" clId="{30C0134B-A146-4F8D-A7B1-887D745C71E2}" dt="2022-01-24T11:03:13.880" v="747" actId="478"/>
          <ac:picMkLst>
            <pc:docMk/>
            <pc:sldMk cId="3726746439" sldId="316"/>
            <ac:picMk id="572" creationId="{00000000-0000-0000-0000-000000000000}"/>
          </ac:picMkLst>
        </pc:picChg>
      </pc:sldChg>
      <pc:sldChg chg="delSp modSp add mod">
        <pc:chgData name="DANIEL DEL RIO VELILLA" userId="bb18336d-ff95-4c34-a019-304126070e9d" providerId="ADAL" clId="{30C0134B-A146-4F8D-A7B1-887D745C71E2}" dt="2022-01-24T11:10:12.709" v="780" actId="478"/>
        <pc:sldMkLst>
          <pc:docMk/>
          <pc:sldMk cId="2570362238" sldId="317"/>
        </pc:sldMkLst>
        <pc:spChg chg="del">
          <ac:chgData name="DANIEL DEL RIO VELILLA" userId="bb18336d-ff95-4c34-a019-304126070e9d" providerId="ADAL" clId="{30C0134B-A146-4F8D-A7B1-887D745C71E2}" dt="2022-01-24T11:10:09.731" v="778" actId="478"/>
          <ac:spMkLst>
            <pc:docMk/>
            <pc:sldMk cId="2570362238" sldId="317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30C0134B-A146-4F8D-A7B1-887D745C71E2}" dt="2022-01-24T11:10:09.215" v="777" actId="478"/>
          <ac:spMkLst>
            <pc:docMk/>
            <pc:sldMk cId="2570362238" sldId="317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0C0134B-A146-4F8D-A7B1-887D745C71E2}" dt="2022-01-24T11:10:12.709" v="780" actId="478"/>
          <ac:spMkLst>
            <pc:docMk/>
            <pc:sldMk cId="2570362238" sldId="317"/>
            <ac:spMk id="99" creationId="{5C11D894-6710-43FD-956E-4FE2CA1A74A0}"/>
          </ac:spMkLst>
        </pc:spChg>
        <pc:spChg chg="mod">
          <ac:chgData name="DANIEL DEL RIO VELILLA" userId="bb18336d-ff95-4c34-a019-304126070e9d" providerId="ADAL" clId="{30C0134B-A146-4F8D-A7B1-887D745C71E2}" dt="2022-01-24T11:10:04.619" v="775" actId="20577"/>
          <ac:spMkLst>
            <pc:docMk/>
            <pc:sldMk cId="2570362238" sldId="317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30C0134B-A146-4F8D-A7B1-887D745C71E2}" dt="2022-01-24T11:10:10.766" v="779" actId="478"/>
          <ac:picMkLst>
            <pc:docMk/>
            <pc:sldMk cId="2570362238" sldId="317"/>
            <ac:picMk id="9" creationId="{1E4C0BCD-0B72-4902-A907-BB05521AFBC2}"/>
          </ac:picMkLst>
        </pc:picChg>
      </pc:sldChg>
      <pc:sldChg chg="modSp add mod">
        <pc:chgData name="DANIEL DEL RIO VELILLA" userId="bb18336d-ff95-4c34-a019-304126070e9d" providerId="ADAL" clId="{30C0134B-A146-4F8D-A7B1-887D745C71E2}" dt="2022-01-24T11:10:31.450" v="824" actId="20577"/>
        <pc:sldMkLst>
          <pc:docMk/>
          <pc:sldMk cId="4051752393" sldId="318"/>
        </pc:sldMkLst>
        <pc:spChg chg="mod">
          <ac:chgData name="DANIEL DEL RIO VELILLA" userId="bb18336d-ff95-4c34-a019-304126070e9d" providerId="ADAL" clId="{30C0134B-A146-4F8D-A7B1-887D745C71E2}" dt="2022-01-24T11:10:31.450" v="824" actId="20577"/>
          <ac:spMkLst>
            <pc:docMk/>
            <pc:sldMk cId="4051752393" sldId="318"/>
            <ac:spMk id="205" creationId="{00000000-0000-0000-0000-000000000000}"/>
          </ac:spMkLst>
        </pc:spChg>
      </pc:sldChg>
      <pc:sldMasterChg chg="delSldLayout">
        <pc:chgData name="DANIEL DEL RIO VELILLA" userId="bb18336d-ff95-4c34-a019-304126070e9d" providerId="ADAL" clId="{30C0134B-A146-4F8D-A7B1-887D745C71E2}" dt="2022-01-24T11:44:43.164" v="1025" actId="47"/>
        <pc:sldMasterMkLst>
          <pc:docMk/>
          <pc:sldMasterMk cId="0" sldId="2147483669"/>
        </pc:sldMasterMkLst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1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2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4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5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8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1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6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7"/>
          </pc:sldLayoutMkLst>
        </pc:sldLayoutChg>
      </pc:sldMasterChg>
      <pc:sldMasterChg chg="del delSldLayout">
        <pc:chgData name="DANIEL DEL RIO VELILLA" userId="bb18336d-ff95-4c34-a019-304126070e9d" providerId="ADAL" clId="{30C0134B-A146-4F8D-A7B1-887D745C71E2}" dt="2022-01-24T11:44:43.164" v="1025" actId="47"/>
        <pc:sldMasterMkLst>
          <pc:docMk/>
          <pc:sldMasterMk cId="0" sldId="2147483670"/>
        </pc:sldMasterMkLst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58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0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4364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31255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8408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8174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76406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682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25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2744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9873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6149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59079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5490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16611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0534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0" r:id="rId4"/>
    <p:sldLayoutId id="214748366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image" Target="../media/image15.svg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torre de luz&#10;&#10;Descripción generada automáticamente con confianza media">
            <a:extLst>
              <a:ext uri="{FF2B5EF4-FFF2-40B4-BE49-F238E27FC236}">
                <a16:creationId xmlns:a16="http://schemas.microsoft.com/office/drawing/2014/main" id="{77B2B225-1C6C-43D1-AB02-3DA7528C5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3" r="29508"/>
          <a:stretch/>
        </p:blipFill>
        <p:spPr>
          <a:xfrm>
            <a:off x="3733801" y="0"/>
            <a:ext cx="5410199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2214986" y="-363568"/>
            <a:ext cx="1916798" cy="5870635"/>
          </a:xfrm>
          <a:prstGeom prst="rect">
            <a:avLst/>
          </a:prstGeom>
          <a:solidFill>
            <a:schemeClr val="accent1">
              <a:alpha val="8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817326" y="2813148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Caso de Estudio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Daniel del Río Velilla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84108" y="1479568"/>
            <a:ext cx="5870635" cy="13085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bg2">
                    <a:lumMod val="75000"/>
                  </a:schemeClr>
                </a:solidFill>
              </a:rPr>
              <a:t>ESTUDIO DE TÉCNICAS DE SHM MEDIANTE DEEP LEARNING</a:t>
            </a:r>
            <a:endParaRPr sz="2800" dirty="0">
              <a:solidFill>
                <a:schemeClr val="bg2">
                  <a:lumMod val="75000"/>
                </a:schemeClr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BFD8C56-12A4-43D1-9A6F-20F200BA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09" y="-24263"/>
            <a:ext cx="1930151" cy="896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4793532C-22A5-4286-ACCA-CF63DFDFF19C}"/>
              </a:ext>
            </a:extLst>
          </p:cNvPr>
          <p:cNvSpPr/>
          <p:nvPr/>
        </p:nvSpPr>
        <p:spPr>
          <a:xfrm>
            <a:off x="6573008" y="2035885"/>
            <a:ext cx="1253368" cy="2307516"/>
          </a:xfrm>
          <a:prstGeom prst="roundRect">
            <a:avLst>
              <a:gd name="adj" fmla="val 6474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295C112A-2196-4BF7-B6B6-C627EE03D582}"/>
              </a:ext>
            </a:extLst>
          </p:cNvPr>
          <p:cNvSpPr/>
          <p:nvPr/>
        </p:nvSpPr>
        <p:spPr>
          <a:xfrm>
            <a:off x="3137618" y="2353399"/>
            <a:ext cx="930466" cy="1726107"/>
          </a:xfrm>
          <a:prstGeom prst="roundRect">
            <a:avLst>
              <a:gd name="adj" fmla="val 6474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Google Shape;223;p32">
            <a:extLst>
              <a:ext uri="{FF2B5EF4-FFF2-40B4-BE49-F238E27FC236}">
                <a16:creationId xmlns:a16="http://schemas.microsoft.com/office/drawing/2014/main" id="{237C8D04-0D20-4765-9E76-7A994B56C478}"/>
              </a:ext>
            </a:extLst>
          </p:cNvPr>
          <p:cNvSpPr txBox="1">
            <a:spLocks/>
          </p:cNvSpPr>
          <p:nvPr/>
        </p:nvSpPr>
        <p:spPr>
          <a:xfrm>
            <a:off x="6542794" y="3969510"/>
            <a:ext cx="1301846" cy="4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Regressor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03 CARACTERIZADOR IMPACTOS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Red completa</a:t>
            </a: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1C79A49A-A83D-4A46-A903-C612980C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72" y="2129289"/>
            <a:ext cx="2358618" cy="1768964"/>
          </a:xfrm>
          <a:prstGeom prst="rect">
            <a:avLst/>
          </a:prstGeom>
        </p:spPr>
      </p:pic>
      <p:sp>
        <p:nvSpPr>
          <p:cNvPr id="28" name="Google Shape;3330;p56">
            <a:extLst>
              <a:ext uri="{FF2B5EF4-FFF2-40B4-BE49-F238E27FC236}">
                <a16:creationId xmlns:a16="http://schemas.microsoft.com/office/drawing/2014/main" id="{295B4B1D-9B07-410D-983D-7F214FBF510F}"/>
              </a:ext>
            </a:extLst>
          </p:cNvPr>
          <p:cNvSpPr/>
          <p:nvPr/>
        </p:nvSpPr>
        <p:spPr>
          <a:xfrm>
            <a:off x="2683052" y="2889706"/>
            <a:ext cx="389210" cy="23607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5850EE0-16D5-480E-B8EB-5B1C9B6EFF71}"/>
              </a:ext>
            </a:extLst>
          </p:cNvPr>
          <p:cNvSpPr/>
          <p:nvPr/>
        </p:nvSpPr>
        <p:spPr>
          <a:xfrm>
            <a:off x="3180485" y="2409824"/>
            <a:ext cx="840981" cy="1238251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Google Shape;223;p32">
            <a:extLst>
              <a:ext uri="{FF2B5EF4-FFF2-40B4-BE49-F238E27FC236}">
                <a16:creationId xmlns:a16="http://schemas.microsoft.com/office/drawing/2014/main" id="{7FF9A7D2-482C-47CE-A5D6-B787426FD6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4792" y="2444715"/>
            <a:ext cx="971961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First Stage 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" name="Google Shape;3129;p56">
            <a:extLst>
              <a:ext uri="{FF2B5EF4-FFF2-40B4-BE49-F238E27FC236}">
                <a16:creationId xmlns:a16="http://schemas.microsoft.com/office/drawing/2014/main" id="{B175BD68-2512-4D77-8D11-1D6229D9590F}"/>
              </a:ext>
            </a:extLst>
          </p:cNvPr>
          <p:cNvSpPr/>
          <p:nvPr/>
        </p:nvSpPr>
        <p:spPr>
          <a:xfrm>
            <a:off x="3549243" y="2877442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223;p32">
            <a:extLst>
              <a:ext uri="{FF2B5EF4-FFF2-40B4-BE49-F238E27FC236}">
                <a16:creationId xmlns:a16="http://schemas.microsoft.com/office/drawing/2014/main" id="{848990D2-AA46-4AE0-81A5-5A265AAD7D2E}"/>
              </a:ext>
            </a:extLst>
          </p:cNvPr>
          <p:cNvSpPr txBox="1">
            <a:spLocks/>
          </p:cNvSpPr>
          <p:nvPr/>
        </p:nvSpPr>
        <p:spPr>
          <a:xfrm>
            <a:off x="3086279" y="3285294"/>
            <a:ext cx="1065457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First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8</a:t>
            </a:r>
          </a:p>
        </p:txBody>
      </p:sp>
      <p:sp>
        <p:nvSpPr>
          <p:cNvPr id="35" name="Google Shape;3330;p56">
            <a:extLst>
              <a:ext uri="{FF2B5EF4-FFF2-40B4-BE49-F238E27FC236}">
                <a16:creationId xmlns:a16="http://schemas.microsoft.com/office/drawing/2014/main" id="{C64C1A29-4C19-4E94-898B-B52559489BB7}"/>
              </a:ext>
            </a:extLst>
          </p:cNvPr>
          <p:cNvSpPr/>
          <p:nvPr/>
        </p:nvSpPr>
        <p:spPr>
          <a:xfrm>
            <a:off x="4171295" y="2890551"/>
            <a:ext cx="389210" cy="23607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F4C23B7A-EC0D-4721-83B7-4D3B1DE4F79D}"/>
              </a:ext>
            </a:extLst>
          </p:cNvPr>
          <p:cNvSpPr/>
          <p:nvPr/>
        </p:nvSpPr>
        <p:spPr>
          <a:xfrm>
            <a:off x="4687142" y="2826595"/>
            <a:ext cx="1084444" cy="368106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Google Shape;223;p32">
            <a:extLst>
              <a:ext uri="{FF2B5EF4-FFF2-40B4-BE49-F238E27FC236}">
                <a16:creationId xmlns:a16="http://schemas.microsoft.com/office/drawing/2014/main" id="{42A22863-98C7-4E83-B255-3F6F447B654C}"/>
              </a:ext>
            </a:extLst>
          </p:cNvPr>
          <p:cNvSpPr txBox="1">
            <a:spLocks/>
          </p:cNvSpPr>
          <p:nvPr/>
        </p:nvSpPr>
        <p:spPr>
          <a:xfrm>
            <a:off x="4560505" y="2847615"/>
            <a:ext cx="61385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125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A48B6B8-72C4-47D7-BB46-32CA98FC4F04}"/>
              </a:ext>
            </a:extLst>
          </p:cNvPr>
          <p:cNvCxnSpPr>
            <a:cxnSpLocks/>
          </p:cNvCxnSpPr>
          <p:nvPr/>
        </p:nvCxnSpPr>
        <p:spPr>
          <a:xfrm>
            <a:off x="5050067" y="2847615"/>
            <a:ext cx="0" cy="3182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Google Shape;223;p32">
            <a:extLst>
              <a:ext uri="{FF2B5EF4-FFF2-40B4-BE49-F238E27FC236}">
                <a16:creationId xmlns:a16="http://schemas.microsoft.com/office/drawing/2014/main" id="{ED45FEB5-B15E-46C7-A42E-632220A6B2C3}"/>
              </a:ext>
            </a:extLst>
          </p:cNvPr>
          <p:cNvSpPr txBox="1">
            <a:spLocks/>
          </p:cNvSpPr>
          <p:nvPr/>
        </p:nvSpPr>
        <p:spPr>
          <a:xfrm>
            <a:off x="5289028" y="2847615"/>
            <a:ext cx="61385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125</a:t>
            </a:r>
          </a:p>
        </p:txBody>
      </p:sp>
      <p:sp>
        <p:nvSpPr>
          <p:cNvPr id="39" name="Google Shape;223;p32">
            <a:extLst>
              <a:ext uri="{FF2B5EF4-FFF2-40B4-BE49-F238E27FC236}">
                <a16:creationId xmlns:a16="http://schemas.microsoft.com/office/drawing/2014/main" id="{6C43CB1A-2B5A-450E-866B-1C2C6C7753EE}"/>
              </a:ext>
            </a:extLst>
          </p:cNvPr>
          <p:cNvSpPr txBox="1">
            <a:spLocks/>
          </p:cNvSpPr>
          <p:nvPr/>
        </p:nvSpPr>
        <p:spPr>
          <a:xfrm>
            <a:off x="5214214" y="2832614"/>
            <a:ext cx="61385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endParaRPr lang="es-ES" dirty="0">
              <a:solidFill>
                <a:schemeClr val="lt1"/>
              </a:solidFill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47F075E-A587-4234-BD60-6D72AFFC0C6F}"/>
              </a:ext>
            </a:extLst>
          </p:cNvPr>
          <p:cNvCxnSpPr>
            <a:cxnSpLocks/>
          </p:cNvCxnSpPr>
          <p:nvPr/>
        </p:nvCxnSpPr>
        <p:spPr>
          <a:xfrm>
            <a:off x="5427184" y="2855553"/>
            <a:ext cx="0" cy="3182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Google Shape;3129;p56">
            <a:extLst>
              <a:ext uri="{FF2B5EF4-FFF2-40B4-BE49-F238E27FC236}">
                <a16:creationId xmlns:a16="http://schemas.microsoft.com/office/drawing/2014/main" id="{1223A667-5449-42D2-9FFA-811D42DCE84D}"/>
              </a:ext>
            </a:extLst>
          </p:cNvPr>
          <p:cNvSpPr/>
          <p:nvPr/>
        </p:nvSpPr>
        <p:spPr>
          <a:xfrm>
            <a:off x="3547075" y="2984244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29;p56">
            <a:extLst>
              <a:ext uri="{FF2B5EF4-FFF2-40B4-BE49-F238E27FC236}">
                <a16:creationId xmlns:a16="http://schemas.microsoft.com/office/drawing/2014/main" id="{E262E574-FAA1-46FB-B371-493E820244F5}"/>
              </a:ext>
            </a:extLst>
          </p:cNvPr>
          <p:cNvSpPr/>
          <p:nvPr/>
        </p:nvSpPr>
        <p:spPr>
          <a:xfrm>
            <a:off x="3547075" y="3083726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3129;p56">
            <a:extLst>
              <a:ext uri="{FF2B5EF4-FFF2-40B4-BE49-F238E27FC236}">
                <a16:creationId xmlns:a16="http://schemas.microsoft.com/office/drawing/2014/main" id="{58686646-A588-46B0-AFE2-A47AA6B0DC4D}"/>
              </a:ext>
            </a:extLst>
          </p:cNvPr>
          <p:cNvSpPr/>
          <p:nvPr/>
        </p:nvSpPr>
        <p:spPr>
          <a:xfrm>
            <a:off x="5070340" y="2988059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3129;p56">
            <a:extLst>
              <a:ext uri="{FF2B5EF4-FFF2-40B4-BE49-F238E27FC236}">
                <a16:creationId xmlns:a16="http://schemas.microsoft.com/office/drawing/2014/main" id="{A320110D-DBCE-4265-B263-526C524706AD}"/>
              </a:ext>
            </a:extLst>
          </p:cNvPr>
          <p:cNvSpPr/>
          <p:nvPr/>
        </p:nvSpPr>
        <p:spPr>
          <a:xfrm>
            <a:off x="5188224" y="2990820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3129;p56">
            <a:extLst>
              <a:ext uri="{FF2B5EF4-FFF2-40B4-BE49-F238E27FC236}">
                <a16:creationId xmlns:a16="http://schemas.microsoft.com/office/drawing/2014/main" id="{5AB2C589-2D82-4EE3-9AC1-74E8A2DB634B}"/>
              </a:ext>
            </a:extLst>
          </p:cNvPr>
          <p:cNvSpPr/>
          <p:nvPr/>
        </p:nvSpPr>
        <p:spPr>
          <a:xfrm>
            <a:off x="5302894" y="2990819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93D41503-D39E-476D-8F19-2C92B79A6E72}"/>
              </a:ext>
            </a:extLst>
          </p:cNvPr>
          <p:cNvSpPr/>
          <p:nvPr/>
        </p:nvSpPr>
        <p:spPr>
          <a:xfrm rot="16200000">
            <a:off x="5155095" y="2152883"/>
            <a:ext cx="148541" cy="1084444"/>
          </a:xfrm>
          <a:prstGeom prst="rightBrace">
            <a:avLst>
              <a:gd name="adj1" fmla="val 1237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Google Shape;460;p45">
            <a:extLst>
              <a:ext uri="{FF2B5EF4-FFF2-40B4-BE49-F238E27FC236}">
                <a16:creationId xmlns:a16="http://schemas.microsoft.com/office/drawing/2014/main" id="{73D55116-0599-43A9-B799-AE6FB8203F30}"/>
              </a:ext>
            </a:extLst>
          </p:cNvPr>
          <p:cNvSpPr txBox="1"/>
          <p:nvPr/>
        </p:nvSpPr>
        <p:spPr>
          <a:xfrm>
            <a:off x="4699463" y="230946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1000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0" name="Google Shape;3330;p56">
            <a:extLst>
              <a:ext uri="{FF2B5EF4-FFF2-40B4-BE49-F238E27FC236}">
                <a16:creationId xmlns:a16="http://schemas.microsoft.com/office/drawing/2014/main" id="{C2D64FD5-5645-4C0B-BD7D-127CAA591011}"/>
              </a:ext>
            </a:extLst>
          </p:cNvPr>
          <p:cNvSpPr/>
          <p:nvPr/>
        </p:nvSpPr>
        <p:spPr>
          <a:xfrm>
            <a:off x="5923129" y="2888705"/>
            <a:ext cx="389210" cy="23607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BAFCBC5B-CA08-4DD8-98B2-3E6BB9021891}"/>
              </a:ext>
            </a:extLst>
          </p:cNvPr>
          <p:cNvSpPr/>
          <p:nvPr/>
        </p:nvSpPr>
        <p:spPr>
          <a:xfrm>
            <a:off x="6615455" y="2077291"/>
            <a:ext cx="1171056" cy="665065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Google Shape;223;p32">
            <a:extLst>
              <a:ext uri="{FF2B5EF4-FFF2-40B4-BE49-F238E27FC236}">
                <a16:creationId xmlns:a16="http://schemas.microsoft.com/office/drawing/2014/main" id="{7DCDC819-FD98-4307-A5F5-12000220E140}"/>
              </a:ext>
            </a:extLst>
          </p:cNvPr>
          <p:cNvSpPr txBox="1">
            <a:spLocks/>
          </p:cNvSpPr>
          <p:nvPr/>
        </p:nvSpPr>
        <p:spPr>
          <a:xfrm>
            <a:off x="6623505" y="2077291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X</a:t>
            </a:r>
          </a:p>
        </p:txBody>
      </p:sp>
      <p:sp>
        <p:nvSpPr>
          <p:cNvPr id="76" name="Google Shape;223;p32">
            <a:extLst>
              <a:ext uri="{FF2B5EF4-FFF2-40B4-BE49-F238E27FC236}">
                <a16:creationId xmlns:a16="http://schemas.microsoft.com/office/drawing/2014/main" id="{1980CB19-3A80-4A15-9FDA-673F80F38603}"/>
              </a:ext>
            </a:extLst>
          </p:cNvPr>
          <p:cNvSpPr txBox="1">
            <a:spLocks/>
          </p:cNvSpPr>
          <p:nvPr/>
        </p:nvSpPr>
        <p:spPr>
          <a:xfrm>
            <a:off x="6615455" y="2372491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Y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6B3629C1-1EB1-4FDF-BBFD-3845BED0F386}"/>
              </a:ext>
            </a:extLst>
          </p:cNvPr>
          <p:cNvSpPr/>
          <p:nvPr/>
        </p:nvSpPr>
        <p:spPr>
          <a:xfrm>
            <a:off x="6623505" y="3096134"/>
            <a:ext cx="1171056" cy="877434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1" name="Google Shape;223;p32">
            <a:extLst>
              <a:ext uri="{FF2B5EF4-FFF2-40B4-BE49-F238E27FC236}">
                <a16:creationId xmlns:a16="http://schemas.microsoft.com/office/drawing/2014/main" id="{8E746495-908C-4388-92EB-7ADA2B74EB5C}"/>
              </a:ext>
            </a:extLst>
          </p:cNvPr>
          <p:cNvSpPr txBox="1">
            <a:spLocks/>
          </p:cNvSpPr>
          <p:nvPr/>
        </p:nvSpPr>
        <p:spPr>
          <a:xfrm>
            <a:off x="6570221" y="3107616"/>
            <a:ext cx="1256155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m</a:t>
            </a:r>
          </a:p>
        </p:txBody>
      </p:sp>
      <p:sp>
        <p:nvSpPr>
          <p:cNvPr id="82" name="Google Shape;223;p32">
            <a:extLst>
              <a:ext uri="{FF2B5EF4-FFF2-40B4-BE49-F238E27FC236}">
                <a16:creationId xmlns:a16="http://schemas.microsoft.com/office/drawing/2014/main" id="{620A4923-93C3-4FB5-87BC-AF9AC2CFAC5D}"/>
              </a:ext>
            </a:extLst>
          </p:cNvPr>
          <p:cNvSpPr txBox="1">
            <a:spLocks/>
          </p:cNvSpPr>
          <p:nvPr/>
        </p:nvSpPr>
        <p:spPr>
          <a:xfrm>
            <a:off x="6623505" y="3391334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v</a:t>
            </a:r>
          </a:p>
        </p:txBody>
      </p:sp>
      <p:sp>
        <p:nvSpPr>
          <p:cNvPr id="83" name="Google Shape;223;p32">
            <a:extLst>
              <a:ext uri="{FF2B5EF4-FFF2-40B4-BE49-F238E27FC236}">
                <a16:creationId xmlns:a16="http://schemas.microsoft.com/office/drawing/2014/main" id="{64FE6961-12A2-414D-BEEE-382DD9A2BE05}"/>
              </a:ext>
            </a:extLst>
          </p:cNvPr>
          <p:cNvSpPr txBox="1">
            <a:spLocks/>
          </p:cNvSpPr>
          <p:nvPr/>
        </p:nvSpPr>
        <p:spPr>
          <a:xfrm>
            <a:off x="6615455" y="3666580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E</a:t>
            </a:r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E69706CA-03E4-4568-9C6F-E4A3ABB7B6A3}"/>
              </a:ext>
            </a:extLst>
          </p:cNvPr>
          <p:cNvCxnSpPr>
            <a:cxnSpLocks/>
          </p:cNvCxnSpPr>
          <p:nvPr/>
        </p:nvCxnSpPr>
        <p:spPr>
          <a:xfrm flipH="1">
            <a:off x="6694563" y="3434958"/>
            <a:ext cx="998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7ABAD4D0-3212-4054-9917-4FBF4B7AA467}"/>
              </a:ext>
            </a:extLst>
          </p:cNvPr>
          <p:cNvCxnSpPr>
            <a:cxnSpLocks/>
          </p:cNvCxnSpPr>
          <p:nvPr/>
        </p:nvCxnSpPr>
        <p:spPr>
          <a:xfrm flipH="1">
            <a:off x="6711232" y="3734995"/>
            <a:ext cx="998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74426CD5-1D37-4F4A-830E-7F2351F8A6B9}"/>
              </a:ext>
            </a:extLst>
          </p:cNvPr>
          <p:cNvCxnSpPr>
            <a:cxnSpLocks/>
          </p:cNvCxnSpPr>
          <p:nvPr/>
        </p:nvCxnSpPr>
        <p:spPr>
          <a:xfrm flipH="1">
            <a:off x="6694563" y="2403791"/>
            <a:ext cx="998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7" name="Cerrar llave 86">
            <a:extLst>
              <a:ext uri="{FF2B5EF4-FFF2-40B4-BE49-F238E27FC236}">
                <a16:creationId xmlns:a16="http://schemas.microsoft.com/office/drawing/2014/main" id="{47F4B678-ACC9-4496-B654-A52E08890619}"/>
              </a:ext>
            </a:extLst>
          </p:cNvPr>
          <p:cNvSpPr/>
          <p:nvPr/>
        </p:nvSpPr>
        <p:spPr>
          <a:xfrm rot="10800000">
            <a:off x="6377694" y="2478204"/>
            <a:ext cx="148541" cy="1084444"/>
          </a:xfrm>
          <a:prstGeom prst="rightBrace">
            <a:avLst>
              <a:gd name="adj1" fmla="val 1237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Google Shape;3330;p56">
            <a:extLst>
              <a:ext uri="{FF2B5EF4-FFF2-40B4-BE49-F238E27FC236}">
                <a16:creationId xmlns:a16="http://schemas.microsoft.com/office/drawing/2014/main" id="{1D42DCC5-AA15-4AEC-B0AB-BC6225B24450}"/>
              </a:ext>
            </a:extLst>
          </p:cNvPr>
          <p:cNvSpPr/>
          <p:nvPr/>
        </p:nvSpPr>
        <p:spPr>
          <a:xfrm>
            <a:off x="7875731" y="2353399"/>
            <a:ext cx="389210" cy="20732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Cerrar llave 88">
            <a:extLst>
              <a:ext uri="{FF2B5EF4-FFF2-40B4-BE49-F238E27FC236}">
                <a16:creationId xmlns:a16="http://schemas.microsoft.com/office/drawing/2014/main" id="{5DDC4C2C-BE2B-48D1-871B-E4264AF69320}"/>
              </a:ext>
            </a:extLst>
          </p:cNvPr>
          <p:cNvSpPr/>
          <p:nvPr/>
        </p:nvSpPr>
        <p:spPr>
          <a:xfrm rot="10800000">
            <a:off x="8351478" y="2151092"/>
            <a:ext cx="86700" cy="618284"/>
          </a:xfrm>
          <a:prstGeom prst="rightBrace">
            <a:avLst>
              <a:gd name="adj1" fmla="val 605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Google Shape;460;p45">
            <a:extLst>
              <a:ext uri="{FF2B5EF4-FFF2-40B4-BE49-F238E27FC236}">
                <a16:creationId xmlns:a16="http://schemas.microsoft.com/office/drawing/2014/main" id="{DD024BD8-9856-42D3-B6F9-1168330B32FF}"/>
              </a:ext>
            </a:extLst>
          </p:cNvPr>
          <p:cNvSpPr txBox="1"/>
          <p:nvPr/>
        </p:nvSpPr>
        <p:spPr>
          <a:xfrm>
            <a:off x="8158250" y="213962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X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1" name="Google Shape;460;p45">
            <a:extLst>
              <a:ext uri="{FF2B5EF4-FFF2-40B4-BE49-F238E27FC236}">
                <a16:creationId xmlns:a16="http://schemas.microsoft.com/office/drawing/2014/main" id="{5099DB9F-18A4-44AF-B48C-FF36E71618C5}"/>
              </a:ext>
            </a:extLst>
          </p:cNvPr>
          <p:cNvSpPr txBox="1"/>
          <p:nvPr/>
        </p:nvSpPr>
        <p:spPr>
          <a:xfrm>
            <a:off x="8158250" y="2454499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2" name="Google Shape;3330;p56">
            <a:extLst>
              <a:ext uri="{FF2B5EF4-FFF2-40B4-BE49-F238E27FC236}">
                <a16:creationId xmlns:a16="http://schemas.microsoft.com/office/drawing/2014/main" id="{74B90153-CD94-427F-8E56-14F8498C90C3}"/>
              </a:ext>
            </a:extLst>
          </p:cNvPr>
          <p:cNvSpPr/>
          <p:nvPr/>
        </p:nvSpPr>
        <p:spPr>
          <a:xfrm>
            <a:off x="7866414" y="3448797"/>
            <a:ext cx="389210" cy="20732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Cerrar llave 92">
            <a:extLst>
              <a:ext uri="{FF2B5EF4-FFF2-40B4-BE49-F238E27FC236}">
                <a16:creationId xmlns:a16="http://schemas.microsoft.com/office/drawing/2014/main" id="{F6628137-68D2-4D7C-B7A4-D2EA04D120FB}"/>
              </a:ext>
            </a:extLst>
          </p:cNvPr>
          <p:cNvSpPr/>
          <p:nvPr/>
        </p:nvSpPr>
        <p:spPr>
          <a:xfrm rot="10800000">
            <a:off x="8342161" y="3246490"/>
            <a:ext cx="86700" cy="618284"/>
          </a:xfrm>
          <a:prstGeom prst="rightBrace">
            <a:avLst>
              <a:gd name="adj1" fmla="val 605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Google Shape;460;p45">
            <a:extLst>
              <a:ext uri="{FF2B5EF4-FFF2-40B4-BE49-F238E27FC236}">
                <a16:creationId xmlns:a16="http://schemas.microsoft.com/office/drawing/2014/main" id="{B631EE7F-A92A-4BB7-8FEC-FE568AE0A57B}"/>
              </a:ext>
            </a:extLst>
          </p:cNvPr>
          <p:cNvSpPr txBox="1"/>
          <p:nvPr/>
        </p:nvSpPr>
        <p:spPr>
          <a:xfrm>
            <a:off x="8146807" y="3124765"/>
            <a:ext cx="1029502" cy="31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6" name="Google Shape;460;p45">
            <a:extLst>
              <a:ext uri="{FF2B5EF4-FFF2-40B4-BE49-F238E27FC236}">
                <a16:creationId xmlns:a16="http://schemas.microsoft.com/office/drawing/2014/main" id="{C5D7D2AE-ADA5-4814-A0A8-53F606E4F347}"/>
              </a:ext>
            </a:extLst>
          </p:cNvPr>
          <p:cNvSpPr txBox="1"/>
          <p:nvPr/>
        </p:nvSpPr>
        <p:spPr>
          <a:xfrm>
            <a:off x="8398383" y="3376300"/>
            <a:ext cx="50614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8" name="Google Shape;460;p45">
            <a:extLst>
              <a:ext uri="{FF2B5EF4-FFF2-40B4-BE49-F238E27FC236}">
                <a16:creationId xmlns:a16="http://schemas.microsoft.com/office/drawing/2014/main" id="{A13F2DD1-9BDE-4EB9-9FAC-30CBFD6A0496}"/>
              </a:ext>
            </a:extLst>
          </p:cNvPr>
          <p:cNvSpPr txBox="1"/>
          <p:nvPr/>
        </p:nvSpPr>
        <p:spPr>
          <a:xfrm>
            <a:off x="8146807" y="3662685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FED5A0A-0894-4A38-9D6F-4C95760D8991}"/>
              </a:ext>
            </a:extLst>
          </p:cNvPr>
          <p:cNvCxnSpPr>
            <a:cxnSpLocks/>
          </p:cNvCxnSpPr>
          <p:nvPr/>
        </p:nvCxnSpPr>
        <p:spPr>
          <a:xfrm flipH="1">
            <a:off x="3255169" y="2780845"/>
            <a:ext cx="6691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809C30A-EBF2-43F6-BF71-8F3DD81507B0}"/>
              </a:ext>
            </a:extLst>
          </p:cNvPr>
          <p:cNvCxnSpPr>
            <a:cxnSpLocks/>
          </p:cNvCxnSpPr>
          <p:nvPr/>
        </p:nvCxnSpPr>
        <p:spPr>
          <a:xfrm flipH="1">
            <a:off x="3266410" y="3283289"/>
            <a:ext cx="6691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Google Shape;223;p32">
            <a:extLst>
              <a:ext uri="{FF2B5EF4-FFF2-40B4-BE49-F238E27FC236}">
                <a16:creationId xmlns:a16="http://schemas.microsoft.com/office/drawing/2014/main" id="{22F4E2FE-7D50-4ACC-9DD6-D2C51CAD529E}"/>
              </a:ext>
            </a:extLst>
          </p:cNvPr>
          <p:cNvSpPr txBox="1">
            <a:spLocks/>
          </p:cNvSpPr>
          <p:nvPr/>
        </p:nvSpPr>
        <p:spPr>
          <a:xfrm>
            <a:off x="3077142" y="3716191"/>
            <a:ext cx="1065457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Compressor</a:t>
            </a:r>
            <a:endParaRPr lang="es-E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94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/>
          <p:nvPr/>
        </p:nvSpPr>
        <p:spPr>
          <a:xfrm rot="5400000">
            <a:off x="2785058" y="265241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4939369" y="99210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4939369" y="263960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785058" y="100491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3009900" y="1331480"/>
            <a:ext cx="145597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Estructura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3212460" y="4028734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Masas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864076" y="1331480"/>
            <a:ext cx="170436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Coordenadas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851330" y="4028734"/>
            <a:ext cx="159519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Velocidades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29120" y="1716380"/>
            <a:ext cx="16174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Equiespaciado 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Nx = 15, Ny = 17 </a:t>
            </a:r>
            <a:r>
              <a:rPr lang="es" sz="1000" dirty="0">
                <a:solidFill>
                  <a:schemeClr val="lt1"/>
                </a:solidFill>
                <a:sym typeface="Wingdings" panose="05000000000000000000" pitchFamily="2" charset="2"/>
              </a:rPr>
              <a:t> 255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29120" y="3187284"/>
            <a:ext cx="159519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Altura mínima de 35 mm y máxima de 260 mm.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Saltos de 25 mm.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4" name="Google Shape;444;p44"/>
          <p:cNvSpPr/>
          <p:nvPr/>
        </p:nvSpPr>
        <p:spPr>
          <a:xfrm>
            <a:off x="4193845" y="260200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2809670" y="1716380"/>
            <a:ext cx="164885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Placa rigidizada de CFRP.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X = 630, Y = 710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3142564" y="3187284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De 60 a 260 g con saltos de 50 g.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22" name="Google Shape;203;p30">
            <a:extLst>
              <a:ext uri="{FF2B5EF4-FFF2-40B4-BE49-F238E27FC236}">
                <a16:creationId xmlns:a16="http://schemas.microsoft.com/office/drawing/2014/main" id="{C277FCD7-BF2A-4DE7-8ECD-296A0B6BF4A5}"/>
              </a:ext>
            </a:extLst>
          </p:cNvPr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05;p30">
            <a:extLst>
              <a:ext uri="{FF2B5EF4-FFF2-40B4-BE49-F238E27FC236}">
                <a16:creationId xmlns:a16="http://schemas.microsoft.com/office/drawing/2014/main" id="{3458B7FC-94B8-4B77-9A04-5E56F8D21D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 RESULTADOS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4" name="Google Shape;453;p45">
            <a:extLst>
              <a:ext uri="{FF2B5EF4-FFF2-40B4-BE49-F238E27FC236}">
                <a16:creationId xmlns:a16="http://schemas.microsoft.com/office/drawing/2014/main" id="{B40B9505-3986-4B11-8077-284B38726888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05;p30">
            <a:extLst>
              <a:ext uri="{FF2B5EF4-FFF2-40B4-BE49-F238E27FC236}">
                <a16:creationId xmlns:a16="http://schemas.microsoft.com/office/drawing/2014/main" id="{3664FF6F-BD9E-4952-B518-DB9DADC95659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Parámetros</a:t>
            </a:r>
          </a:p>
        </p:txBody>
      </p:sp>
      <p:pic>
        <p:nvPicPr>
          <p:cNvPr id="7" name="Imagen 6" descr="Imagen que contiene computer, computadora, bicicleta, abrir&#10;&#10;Descripción generada automáticamente">
            <a:extLst>
              <a:ext uri="{FF2B5EF4-FFF2-40B4-BE49-F238E27FC236}">
                <a16:creationId xmlns:a16="http://schemas.microsoft.com/office/drawing/2014/main" id="{1AA7F41F-A192-4C48-82EF-DFA26933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2" y="1967407"/>
            <a:ext cx="2734308" cy="2059425"/>
          </a:xfrm>
          <a:prstGeom prst="rect">
            <a:avLst/>
          </a:prstGeom>
        </p:spPr>
      </p:pic>
      <p:sp>
        <p:nvSpPr>
          <p:cNvPr id="43" name="Google Shape;338;p38">
            <a:extLst>
              <a:ext uri="{FF2B5EF4-FFF2-40B4-BE49-F238E27FC236}">
                <a16:creationId xmlns:a16="http://schemas.microsoft.com/office/drawing/2014/main" id="{2D1D13A2-593B-4A06-BC76-0520C51D414F}"/>
              </a:ext>
            </a:extLst>
          </p:cNvPr>
          <p:cNvSpPr/>
          <p:nvPr/>
        </p:nvSpPr>
        <p:spPr>
          <a:xfrm>
            <a:off x="6950244" y="1910527"/>
            <a:ext cx="2193755" cy="4274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40;p38">
            <a:extLst>
              <a:ext uri="{FF2B5EF4-FFF2-40B4-BE49-F238E27FC236}">
                <a16:creationId xmlns:a16="http://schemas.microsoft.com/office/drawing/2014/main" id="{A7E283D8-E46D-40F1-BCC3-F2396865A590}"/>
              </a:ext>
            </a:extLst>
          </p:cNvPr>
          <p:cNvSpPr txBox="1">
            <a:spLocks/>
          </p:cNvSpPr>
          <p:nvPr/>
        </p:nvSpPr>
        <p:spPr>
          <a:xfrm>
            <a:off x="7179856" y="1950380"/>
            <a:ext cx="1577680" cy="26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44375</a:t>
            </a:r>
          </a:p>
        </p:txBody>
      </p:sp>
      <p:sp>
        <p:nvSpPr>
          <p:cNvPr id="45" name="Google Shape;341;p38">
            <a:extLst>
              <a:ext uri="{FF2B5EF4-FFF2-40B4-BE49-F238E27FC236}">
                <a16:creationId xmlns:a16="http://schemas.microsoft.com/office/drawing/2014/main" id="{976D56E7-0B0C-46C6-9D59-2895D5DA84D1}"/>
              </a:ext>
            </a:extLst>
          </p:cNvPr>
          <p:cNvSpPr txBox="1">
            <a:spLocks/>
          </p:cNvSpPr>
          <p:nvPr/>
        </p:nvSpPr>
        <p:spPr>
          <a:xfrm>
            <a:off x="6568439" y="2854554"/>
            <a:ext cx="2830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">
                <a:solidFill>
                  <a:schemeClr val="lt1"/>
                </a:solidFill>
              </a:rPr>
              <a:t>2,000 </a:t>
            </a:r>
          </a:p>
        </p:txBody>
      </p:sp>
      <p:sp>
        <p:nvSpPr>
          <p:cNvPr id="50" name="Google Shape;346;p38">
            <a:extLst>
              <a:ext uri="{FF2B5EF4-FFF2-40B4-BE49-F238E27FC236}">
                <a16:creationId xmlns:a16="http://schemas.microsoft.com/office/drawing/2014/main" id="{280E036B-30F7-4205-B81A-A4357B9A32DC}"/>
              </a:ext>
            </a:extLst>
          </p:cNvPr>
          <p:cNvSpPr/>
          <p:nvPr/>
        </p:nvSpPr>
        <p:spPr>
          <a:xfrm>
            <a:off x="7062632" y="1587894"/>
            <a:ext cx="1914865" cy="353077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47;p38">
            <a:extLst>
              <a:ext uri="{FF2B5EF4-FFF2-40B4-BE49-F238E27FC236}">
                <a16:creationId xmlns:a16="http://schemas.microsoft.com/office/drawing/2014/main" id="{E91C2ECA-323E-427C-8668-1524C898F56A}"/>
              </a:ext>
            </a:extLst>
          </p:cNvPr>
          <p:cNvSpPr txBox="1">
            <a:spLocks/>
          </p:cNvSpPr>
          <p:nvPr/>
        </p:nvSpPr>
        <p:spPr>
          <a:xfrm>
            <a:off x="6628095" y="1553371"/>
            <a:ext cx="2830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" sz="1400" dirty="0">
                <a:solidFill>
                  <a:schemeClr val="lt1"/>
                </a:solidFill>
              </a:rPr>
              <a:t>Número de impactos</a:t>
            </a:r>
          </a:p>
        </p:txBody>
      </p:sp>
      <p:sp>
        <p:nvSpPr>
          <p:cNvPr id="53" name="Google Shape;349;p38">
            <a:extLst>
              <a:ext uri="{FF2B5EF4-FFF2-40B4-BE49-F238E27FC236}">
                <a16:creationId xmlns:a16="http://schemas.microsoft.com/office/drawing/2014/main" id="{7E2CE443-F02D-4F9C-8CFE-31EDC6487ACD}"/>
              </a:ext>
            </a:extLst>
          </p:cNvPr>
          <p:cNvSpPr txBox="1">
            <a:spLocks/>
          </p:cNvSpPr>
          <p:nvPr/>
        </p:nvSpPr>
        <p:spPr>
          <a:xfrm>
            <a:off x="6553596" y="4220529"/>
            <a:ext cx="2830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">
                <a:solidFill>
                  <a:schemeClr val="lt1"/>
                </a:solidFill>
              </a:rPr>
              <a:t>75 </a:t>
            </a:r>
          </a:p>
        </p:txBody>
      </p:sp>
      <p:sp>
        <p:nvSpPr>
          <p:cNvPr id="54" name="Google Shape;338;p38">
            <a:extLst>
              <a:ext uri="{FF2B5EF4-FFF2-40B4-BE49-F238E27FC236}">
                <a16:creationId xmlns:a16="http://schemas.microsoft.com/office/drawing/2014/main" id="{C84396AF-0090-4616-B069-405B752BFF47}"/>
              </a:ext>
            </a:extLst>
          </p:cNvPr>
          <p:cNvSpPr/>
          <p:nvPr/>
        </p:nvSpPr>
        <p:spPr>
          <a:xfrm>
            <a:off x="6793863" y="3727142"/>
            <a:ext cx="2193755" cy="4274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40;p38">
            <a:extLst>
              <a:ext uri="{FF2B5EF4-FFF2-40B4-BE49-F238E27FC236}">
                <a16:creationId xmlns:a16="http://schemas.microsoft.com/office/drawing/2014/main" id="{7D9BE11E-C11E-4D3A-A615-B5C453986F76}"/>
              </a:ext>
            </a:extLst>
          </p:cNvPr>
          <p:cNvSpPr txBox="1">
            <a:spLocks/>
          </p:cNvSpPr>
          <p:nvPr/>
        </p:nvSpPr>
        <p:spPr>
          <a:xfrm>
            <a:off x="7023475" y="3766995"/>
            <a:ext cx="1577680" cy="26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12</a:t>
            </a:r>
          </a:p>
        </p:txBody>
      </p:sp>
      <p:sp>
        <p:nvSpPr>
          <p:cNvPr id="56" name="Google Shape;346;p38">
            <a:extLst>
              <a:ext uri="{FF2B5EF4-FFF2-40B4-BE49-F238E27FC236}">
                <a16:creationId xmlns:a16="http://schemas.microsoft.com/office/drawing/2014/main" id="{DD6D3417-2995-4437-8B7E-C5890702441B}"/>
              </a:ext>
            </a:extLst>
          </p:cNvPr>
          <p:cNvSpPr/>
          <p:nvPr/>
        </p:nvSpPr>
        <p:spPr>
          <a:xfrm>
            <a:off x="6906251" y="3404509"/>
            <a:ext cx="1914865" cy="353077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347;p38">
            <a:extLst>
              <a:ext uri="{FF2B5EF4-FFF2-40B4-BE49-F238E27FC236}">
                <a16:creationId xmlns:a16="http://schemas.microsoft.com/office/drawing/2014/main" id="{E7157B15-456B-4F30-8BEA-850DA66889D9}"/>
              </a:ext>
            </a:extLst>
          </p:cNvPr>
          <p:cNvSpPr txBox="1">
            <a:spLocks/>
          </p:cNvSpPr>
          <p:nvPr/>
        </p:nvSpPr>
        <p:spPr>
          <a:xfrm>
            <a:off x="6448583" y="3375203"/>
            <a:ext cx="2830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" sz="1400" dirty="0">
                <a:solidFill>
                  <a:schemeClr val="lt1"/>
                </a:solidFill>
              </a:rPr>
              <a:t>Días impactoando</a:t>
            </a:r>
          </a:p>
        </p:txBody>
      </p:sp>
      <p:grpSp>
        <p:nvGrpSpPr>
          <p:cNvPr id="61" name="Google Shape;4296;p58">
            <a:extLst>
              <a:ext uri="{FF2B5EF4-FFF2-40B4-BE49-F238E27FC236}">
                <a16:creationId xmlns:a16="http://schemas.microsoft.com/office/drawing/2014/main" id="{0DBCF252-A11D-4E8F-AC41-983EC73A079C}"/>
              </a:ext>
            </a:extLst>
          </p:cNvPr>
          <p:cNvGrpSpPr/>
          <p:nvPr/>
        </p:nvGrpSpPr>
        <p:grpSpPr>
          <a:xfrm>
            <a:off x="4501188" y="2655381"/>
            <a:ext cx="271213" cy="383088"/>
            <a:chOff x="1333682" y="3344330"/>
            <a:chExt cx="271213" cy="3830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2" name="Google Shape;4297;p58">
              <a:extLst>
                <a:ext uri="{FF2B5EF4-FFF2-40B4-BE49-F238E27FC236}">
                  <a16:creationId xmlns:a16="http://schemas.microsoft.com/office/drawing/2014/main" id="{0A651E66-BE81-4376-885F-978EF422AD83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98;p58">
              <a:extLst>
                <a:ext uri="{FF2B5EF4-FFF2-40B4-BE49-F238E27FC236}">
                  <a16:creationId xmlns:a16="http://schemas.microsoft.com/office/drawing/2014/main" id="{7E2DDF7A-2AAB-4AF4-B5B6-CB828B57D241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99;p58">
              <a:extLst>
                <a:ext uri="{FF2B5EF4-FFF2-40B4-BE49-F238E27FC236}">
                  <a16:creationId xmlns:a16="http://schemas.microsoft.com/office/drawing/2014/main" id="{7CE2E8B9-0E27-4E94-8262-C9921757E927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0;p58">
              <a:extLst>
                <a:ext uri="{FF2B5EF4-FFF2-40B4-BE49-F238E27FC236}">
                  <a16:creationId xmlns:a16="http://schemas.microsoft.com/office/drawing/2014/main" id="{E8633C9F-4C81-48E9-AAB6-C45E3159B6F5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01;p58">
              <a:extLst>
                <a:ext uri="{FF2B5EF4-FFF2-40B4-BE49-F238E27FC236}">
                  <a16:creationId xmlns:a16="http://schemas.microsoft.com/office/drawing/2014/main" id="{C0C4DDAC-6D5C-408B-8873-F3AB49AF47C6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02;p58">
              <a:extLst>
                <a:ext uri="{FF2B5EF4-FFF2-40B4-BE49-F238E27FC236}">
                  <a16:creationId xmlns:a16="http://schemas.microsoft.com/office/drawing/2014/main" id="{FAFCDE4A-3313-473D-AF2C-B57EDD7E7F6C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03;p58">
              <a:extLst>
                <a:ext uri="{FF2B5EF4-FFF2-40B4-BE49-F238E27FC236}">
                  <a16:creationId xmlns:a16="http://schemas.microsoft.com/office/drawing/2014/main" id="{77A639B5-47FA-40D6-B4CD-8F43479C7C38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04;p58">
              <a:extLst>
                <a:ext uri="{FF2B5EF4-FFF2-40B4-BE49-F238E27FC236}">
                  <a16:creationId xmlns:a16="http://schemas.microsoft.com/office/drawing/2014/main" id="{B65EF0F6-75D2-4CCA-B42A-DB1FCAA62722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05;p58">
              <a:extLst>
                <a:ext uri="{FF2B5EF4-FFF2-40B4-BE49-F238E27FC236}">
                  <a16:creationId xmlns:a16="http://schemas.microsoft.com/office/drawing/2014/main" id="{DA8AF9FC-A17F-4F69-83A0-D8583F07AC14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06;p58">
              <a:extLst>
                <a:ext uri="{FF2B5EF4-FFF2-40B4-BE49-F238E27FC236}">
                  <a16:creationId xmlns:a16="http://schemas.microsoft.com/office/drawing/2014/main" id="{E8548761-53E2-4340-84DB-05771DA2A935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307;p58">
              <a:extLst>
                <a:ext uri="{FF2B5EF4-FFF2-40B4-BE49-F238E27FC236}">
                  <a16:creationId xmlns:a16="http://schemas.microsoft.com/office/drawing/2014/main" id="{8315B462-ED4D-4328-BB1C-66A0F8D9F059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733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 RESULTADOS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Localización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9458E13-4EB9-40CC-B461-B288356EB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6200" y="1376228"/>
            <a:ext cx="4384011" cy="328800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B48A609-5997-40AA-9BC4-709A5F028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89" y="1376228"/>
            <a:ext cx="4384010" cy="32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1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 RESULTADOS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Localización</a:t>
            </a:r>
          </a:p>
        </p:txBody>
      </p:sp>
      <p:sp>
        <p:nvSpPr>
          <p:cNvPr id="99" name="Google Shape;590;p50">
            <a:extLst>
              <a:ext uri="{FF2B5EF4-FFF2-40B4-BE49-F238E27FC236}">
                <a16:creationId xmlns:a16="http://schemas.microsoft.com/office/drawing/2014/main" id="{5C11D894-6710-43FD-956E-4FE2CA1A74A0}"/>
              </a:ext>
            </a:extLst>
          </p:cNvPr>
          <p:cNvSpPr txBox="1">
            <a:spLocks/>
          </p:cNvSpPr>
          <p:nvPr/>
        </p:nvSpPr>
        <p:spPr>
          <a:xfrm>
            <a:off x="10293131" y="993836"/>
            <a:ext cx="3962977" cy="3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sz="1000" dirty="0" err="1">
                <a:latin typeface="Catamaran Medium"/>
                <a:ea typeface="Catamaran Medium"/>
                <a:cs typeface="Catamaran Medium"/>
                <a:sym typeface="Catamaran Medium"/>
              </a:rPr>
              <a:t>Requisitos</a:t>
            </a:r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 del </a:t>
            </a:r>
            <a:r>
              <a:rPr lang="en-US" sz="1000" dirty="0" err="1">
                <a:latin typeface="Catamaran Medium"/>
                <a:ea typeface="Catamaran Medium"/>
                <a:cs typeface="Catamaran Medium"/>
                <a:sym typeface="Catamaran Medium"/>
              </a:rPr>
              <a:t>Impactador</a:t>
            </a:r>
            <a:endParaRPr lang="en-US" sz="1000" dirty="0"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Dimensionales</a:t>
            </a:r>
            <a:r>
              <a:rPr lang="en-US" sz="1400" dirty="0"/>
              <a:t>: X-Y-Z-H</a:t>
            </a: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Diseño</a:t>
            </a:r>
            <a:r>
              <a:rPr lang="en-US" sz="1400" dirty="0"/>
              <a:t> </a:t>
            </a:r>
            <a:r>
              <a:rPr lang="en-US" sz="1400" dirty="0" err="1"/>
              <a:t>paramétrico</a:t>
            </a:r>
            <a:endParaRPr lang="en-US" sz="1400" dirty="0"/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Autónomo</a:t>
            </a:r>
            <a:endParaRPr lang="en-US" sz="1400" dirty="0"/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Adquisición</a:t>
            </a:r>
            <a:r>
              <a:rPr lang="en-US" sz="1400" dirty="0"/>
              <a:t> con PZT</a:t>
            </a: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Matlab</a:t>
            </a:r>
            <a:r>
              <a:rPr lang="en-US" sz="1400" dirty="0"/>
              <a:t>?</a:t>
            </a: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Verificar</a:t>
            </a:r>
            <a:r>
              <a:rPr lang="en-US" sz="1400" dirty="0"/>
              <a:t> </a:t>
            </a:r>
            <a:r>
              <a:rPr lang="en-US" sz="1400" dirty="0" err="1"/>
              <a:t>correcto</a:t>
            </a:r>
            <a:r>
              <a:rPr lang="en-US" sz="1400" dirty="0"/>
              <a:t> </a:t>
            </a:r>
            <a:r>
              <a:rPr lang="en-US" sz="1400" dirty="0" err="1"/>
              <a:t>funcionamiento</a:t>
            </a:r>
            <a:endParaRPr lang="en-US" sz="1400"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DF26EFD-42DD-477E-9178-460528DFB8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287" r="12417"/>
          <a:stretch/>
        </p:blipFill>
        <p:spPr>
          <a:xfrm>
            <a:off x="2749245" y="1147180"/>
            <a:ext cx="3645509" cy="36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 RESULTADOS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Energía</a:t>
            </a:r>
          </a:p>
        </p:txBody>
      </p:sp>
      <p:sp>
        <p:nvSpPr>
          <p:cNvPr id="99" name="Google Shape;590;p50">
            <a:extLst>
              <a:ext uri="{FF2B5EF4-FFF2-40B4-BE49-F238E27FC236}">
                <a16:creationId xmlns:a16="http://schemas.microsoft.com/office/drawing/2014/main" id="{5C11D894-6710-43FD-956E-4FE2CA1A74A0}"/>
              </a:ext>
            </a:extLst>
          </p:cNvPr>
          <p:cNvSpPr txBox="1">
            <a:spLocks/>
          </p:cNvSpPr>
          <p:nvPr/>
        </p:nvSpPr>
        <p:spPr>
          <a:xfrm>
            <a:off x="10293131" y="993836"/>
            <a:ext cx="3962977" cy="3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sz="1000" dirty="0" err="1">
                <a:latin typeface="Catamaran Medium"/>
                <a:ea typeface="Catamaran Medium"/>
                <a:cs typeface="Catamaran Medium"/>
                <a:sym typeface="Catamaran Medium"/>
              </a:rPr>
              <a:t>Requisitos</a:t>
            </a:r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 del </a:t>
            </a:r>
            <a:r>
              <a:rPr lang="en-US" sz="1000" dirty="0" err="1">
                <a:latin typeface="Catamaran Medium"/>
                <a:ea typeface="Catamaran Medium"/>
                <a:cs typeface="Catamaran Medium"/>
                <a:sym typeface="Catamaran Medium"/>
              </a:rPr>
              <a:t>Impactador</a:t>
            </a:r>
            <a:endParaRPr lang="en-US" sz="1000" dirty="0"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Dimensionales</a:t>
            </a:r>
            <a:r>
              <a:rPr lang="en-US" sz="1400" dirty="0"/>
              <a:t>: X-Y-Z-H</a:t>
            </a: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Diseño</a:t>
            </a:r>
            <a:r>
              <a:rPr lang="en-US" sz="1400" dirty="0"/>
              <a:t> </a:t>
            </a:r>
            <a:r>
              <a:rPr lang="en-US" sz="1400" dirty="0" err="1"/>
              <a:t>paramétrico</a:t>
            </a:r>
            <a:endParaRPr lang="en-US" sz="1400" dirty="0"/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Autónomo</a:t>
            </a:r>
            <a:endParaRPr lang="en-US" sz="1400" dirty="0"/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Adquisición</a:t>
            </a:r>
            <a:r>
              <a:rPr lang="en-US" sz="1400" dirty="0"/>
              <a:t> con PZT</a:t>
            </a: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Matlab</a:t>
            </a:r>
            <a:r>
              <a:rPr lang="en-US" sz="1400" dirty="0"/>
              <a:t>?</a:t>
            </a: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Verificar</a:t>
            </a:r>
            <a:r>
              <a:rPr lang="en-US" sz="1400" dirty="0"/>
              <a:t> </a:t>
            </a:r>
            <a:r>
              <a:rPr lang="en-US" sz="1400" dirty="0" err="1"/>
              <a:t>correcto</a:t>
            </a:r>
            <a:r>
              <a:rPr lang="en-US" sz="1400" dirty="0"/>
              <a:t> </a:t>
            </a:r>
            <a:r>
              <a:rPr lang="en-US" sz="1400" dirty="0" err="1"/>
              <a:t>funcionamiento</a:t>
            </a:r>
            <a:endParaRPr lang="en-US" sz="14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EA9D80D-83AF-4BA0-A486-4AD64761F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7346" y="1053215"/>
            <a:ext cx="6905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5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 RESULTADOS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Energía</a:t>
            </a:r>
          </a:p>
        </p:txBody>
      </p:sp>
      <p:sp>
        <p:nvSpPr>
          <p:cNvPr id="99" name="Google Shape;590;p50">
            <a:extLst>
              <a:ext uri="{FF2B5EF4-FFF2-40B4-BE49-F238E27FC236}">
                <a16:creationId xmlns:a16="http://schemas.microsoft.com/office/drawing/2014/main" id="{5C11D894-6710-43FD-956E-4FE2CA1A74A0}"/>
              </a:ext>
            </a:extLst>
          </p:cNvPr>
          <p:cNvSpPr txBox="1">
            <a:spLocks/>
          </p:cNvSpPr>
          <p:nvPr/>
        </p:nvSpPr>
        <p:spPr>
          <a:xfrm>
            <a:off x="10293131" y="993836"/>
            <a:ext cx="3962977" cy="3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sz="1000" dirty="0" err="1">
                <a:latin typeface="Catamaran Medium"/>
                <a:ea typeface="Catamaran Medium"/>
                <a:cs typeface="Catamaran Medium"/>
                <a:sym typeface="Catamaran Medium"/>
              </a:rPr>
              <a:t>Requisitos</a:t>
            </a:r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 del </a:t>
            </a:r>
            <a:r>
              <a:rPr lang="en-US" sz="1000" dirty="0" err="1">
                <a:latin typeface="Catamaran Medium"/>
                <a:ea typeface="Catamaran Medium"/>
                <a:cs typeface="Catamaran Medium"/>
                <a:sym typeface="Catamaran Medium"/>
              </a:rPr>
              <a:t>Impactador</a:t>
            </a:r>
            <a:endParaRPr lang="en-US" sz="1000" dirty="0"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Dimensionales</a:t>
            </a:r>
            <a:r>
              <a:rPr lang="en-US" sz="1400" dirty="0"/>
              <a:t>: X-Y-Z-H</a:t>
            </a: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Diseño</a:t>
            </a:r>
            <a:r>
              <a:rPr lang="en-US" sz="1400" dirty="0"/>
              <a:t> </a:t>
            </a:r>
            <a:r>
              <a:rPr lang="en-US" sz="1400" dirty="0" err="1"/>
              <a:t>paramétrico</a:t>
            </a:r>
            <a:endParaRPr lang="en-US" sz="1400" dirty="0"/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Autónomo</a:t>
            </a:r>
            <a:endParaRPr lang="en-US" sz="1400" dirty="0"/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Adquisición</a:t>
            </a:r>
            <a:r>
              <a:rPr lang="en-US" sz="1400" dirty="0"/>
              <a:t> con PZT</a:t>
            </a: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Matlab</a:t>
            </a:r>
            <a:r>
              <a:rPr lang="en-US" sz="1400" dirty="0"/>
              <a:t>?</a:t>
            </a:r>
          </a:p>
          <a:p>
            <a:pPr indent="-292100" algn="l">
              <a:spcBef>
                <a:spcPts val="1600"/>
              </a:spcBef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 err="1"/>
              <a:t>Verificar</a:t>
            </a:r>
            <a:r>
              <a:rPr lang="en-US" sz="1400" dirty="0"/>
              <a:t> </a:t>
            </a:r>
            <a:r>
              <a:rPr lang="en-US" sz="1400" dirty="0" err="1"/>
              <a:t>correcto</a:t>
            </a:r>
            <a:r>
              <a:rPr lang="en-US" sz="1400" dirty="0"/>
              <a:t> </a:t>
            </a:r>
            <a:r>
              <a:rPr lang="en-US" sz="1400" dirty="0" err="1"/>
              <a:t>funcionamiento</a:t>
            </a:r>
            <a:endParaRPr lang="en-US" sz="1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E4C0BCD-0B72-4902-A907-BB05521AFB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897"/>
          <a:stretch/>
        </p:blipFill>
        <p:spPr>
          <a:xfrm>
            <a:off x="1706512" y="1155842"/>
            <a:ext cx="5730975" cy="378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2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05 CONCLUSIONES</a:t>
            </a:r>
            <a:endParaRPr sz="2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62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06 </a:t>
            </a:r>
            <a:r>
              <a:rPr lang="es-ES" sz="2800" dirty="0">
                <a:solidFill>
                  <a:schemeClr val="lt1"/>
                </a:solidFill>
              </a:rPr>
              <a:t>TRABAJO FUTURO</a:t>
            </a:r>
            <a:endParaRPr sz="2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5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7F01FCA-7B1F-439C-A15D-898C8C00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73" name="Google Shape;573;p49"/>
          <p:cNvSpPr/>
          <p:nvPr/>
        </p:nvSpPr>
        <p:spPr>
          <a:xfrm rot="5400000">
            <a:off x="1212854" y="1210974"/>
            <a:ext cx="1386838" cy="2835855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716900" y="87942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chemeClr val="lt1"/>
                </a:solidFill>
              </a:rPr>
              <a:t>GRACIAS</a:t>
            </a:r>
            <a:endParaRPr sz="3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n 66" descr="Un avión en la noche&#10;&#10;Descripción generada automáticamente con confianza baja">
            <a:extLst>
              <a:ext uri="{FF2B5EF4-FFF2-40B4-BE49-F238E27FC236}">
                <a16:creationId xmlns:a16="http://schemas.microsoft.com/office/drawing/2014/main" id="{66507B1B-21FF-4C83-93A1-E568785A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495174"/>
            <a:ext cx="6416388" cy="4269038"/>
          </a:xfrm>
          <a:prstGeom prst="rect">
            <a:avLst/>
          </a:prstGeom>
        </p:spPr>
      </p:pic>
      <p:sp>
        <p:nvSpPr>
          <p:cNvPr id="22" name="Google Shape;124;p24">
            <a:extLst>
              <a:ext uri="{FF2B5EF4-FFF2-40B4-BE49-F238E27FC236}">
                <a16:creationId xmlns:a16="http://schemas.microsoft.com/office/drawing/2014/main" id="{D0F3CEA5-6501-429D-994B-48479187794D}"/>
              </a:ext>
            </a:extLst>
          </p:cNvPr>
          <p:cNvSpPr/>
          <p:nvPr/>
        </p:nvSpPr>
        <p:spPr>
          <a:xfrm rot="5400000">
            <a:off x="5438588" y="1428358"/>
            <a:ext cx="4937761" cy="2279172"/>
          </a:xfrm>
          <a:prstGeom prst="rect">
            <a:avLst/>
          </a:prstGeom>
          <a:solidFill>
            <a:schemeClr val="accent1">
              <a:alpha val="8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5241473" y="1984671"/>
            <a:ext cx="114854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5207406" y="591288"/>
            <a:ext cx="12694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5225389" y="1289386"/>
            <a:ext cx="117898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5241473" y="2679956"/>
            <a:ext cx="114854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5241473" y="3375241"/>
            <a:ext cx="114854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Google Shape;157;p26">
            <a:extLst>
              <a:ext uri="{FF2B5EF4-FFF2-40B4-BE49-F238E27FC236}">
                <a16:creationId xmlns:a16="http://schemas.microsoft.com/office/drawing/2014/main" id="{CC01842D-9099-4F7D-AD3B-331B6DDA3D34}"/>
              </a:ext>
            </a:extLst>
          </p:cNvPr>
          <p:cNvSpPr txBox="1">
            <a:spLocks/>
          </p:cNvSpPr>
          <p:nvPr/>
        </p:nvSpPr>
        <p:spPr>
          <a:xfrm>
            <a:off x="5267843" y="4070526"/>
            <a:ext cx="114854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06</a:t>
            </a:r>
          </a:p>
        </p:txBody>
      </p:sp>
      <p:sp>
        <p:nvSpPr>
          <p:cNvPr id="28" name="Google Shape;144;p26">
            <a:extLst>
              <a:ext uri="{FF2B5EF4-FFF2-40B4-BE49-F238E27FC236}">
                <a16:creationId xmlns:a16="http://schemas.microsoft.com/office/drawing/2014/main" id="{9226B79C-859A-4185-8F45-280BC91A343E}"/>
              </a:ext>
            </a:extLst>
          </p:cNvPr>
          <p:cNvSpPr txBox="1">
            <a:spLocks/>
          </p:cNvSpPr>
          <p:nvPr/>
        </p:nvSpPr>
        <p:spPr>
          <a:xfrm>
            <a:off x="6814369" y="1990140"/>
            <a:ext cx="225180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CARACTERIZADOR </a:t>
            </a:r>
          </a:p>
          <a:p>
            <a:pPr algn="ctr"/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DE IMPACTOS</a:t>
            </a:r>
          </a:p>
        </p:txBody>
      </p:sp>
      <p:sp>
        <p:nvSpPr>
          <p:cNvPr id="29" name="Google Shape;146;p26">
            <a:extLst>
              <a:ext uri="{FF2B5EF4-FFF2-40B4-BE49-F238E27FC236}">
                <a16:creationId xmlns:a16="http://schemas.microsoft.com/office/drawing/2014/main" id="{CDA03F5B-25DC-4569-8F81-A9AB90CE19FC}"/>
              </a:ext>
            </a:extLst>
          </p:cNvPr>
          <p:cNvSpPr txBox="1">
            <a:spLocks/>
          </p:cNvSpPr>
          <p:nvPr/>
        </p:nvSpPr>
        <p:spPr>
          <a:xfrm>
            <a:off x="6795255" y="690880"/>
            <a:ext cx="2251800" cy="37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>
              <a:buSzPts val="1100"/>
              <a:buFont typeface="Arial"/>
              <a:buNone/>
            </a:pP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MOTIVACIÓN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Google Shape;149;p26">
            <a:extLst>
              <a:ext uri="{FF2B5EF4-FFF2-40B4-BE49-F238E27FC236}">
                <a16:creationId xmlns:a16="http://schemas.microsoft.com/office/drawing/2014/main" id="{39809E77-705B-4A92-AF51-129605CA5FC2}"/>
              </a:ext>
            </a:extLst>
          </p:cNvPr>
          <p:cNvSpPr txBox="1">
            <a:spLocks/>
          </p:cNvSpPr>
          <p:nvPr/>
        </p:nvSpPr>
        <p:spPr>
          <a:xfrm>
            <a:off x="6707445" y="1285237"/>
            <a:ext cx="24656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IMPACTADOR </a:t>
            </a:r>
          </a:p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AUTOMÁTICO</a:t>
            </a:r>
          </a:p>
        </p:txBody>
      </p:sp>
      <p:sp>
        <p:nvSpPr>
          <p:cNvPr id="33" name="Google Shape;152;p26">
            <a:extLst>
              <a:ext uri="{FF2B5EF4-FFF2-40B4-BE49-F238E27FC236}">
                <a16:creationId xmlns:a16="http://schemas.microsoft.com/office/drawing/2014/main" id="{EB01889A-65B2-41C6-9B68-749D333F58E8}"/>
              </a:ext>
            </a:extLst>
          </p:cNvPr>
          <p:cNvSpPr txBox="1">
            <a:spLocks/>
          </p:cNvSpPr>
          <p:nvPr/>
        </p:nvSpPr>
        <p:spPr>
          <a:xfrm>
            <a:off x="7045670" y="2776917"/>
            <a:ext cx="1750970" cy="38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Google Shape;155;p26">
            <a:extLst>
              <a:ext uri="{FF2B5EF4-FFF2-40B4-BE49-F238E27FC236}">
                <a16:creationId xmlns:a16="http://schemas.microsoft.com/office/drawing/2014/main" id="{840CFC61-AB5C-495C-9739-721A97E8C36C}"/>
              </a:ext>
            </a:extLst>
          </p:cNvPr>
          <p:cNvSpPr txBox="1">
            <a:spLocks/>
          </p:cNvSpPr>
          <p:nvPr/>
        </p:nvSpPr>
        <p:spPr>
          <a:xfrm>
            <a:off x="7095141" y="3487008"/>
            <a:ext cx="1690255" cy="35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CONCLUSIONES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Google Shape;155;p26">
            <a:extLst>
              <a:ext uri="{FF2B5EF4-FFF2-40B4-BE49-F238E27FC236}">
                <a16:creationId xmlns:a16="http://schemas.microsoft.com/office/drawing/2014/main" id="{9D7E3B50-9007-4232-A684-19797D3FF938}"/>
              </a:ext>
            </a:extLst>
          </p:cNvPr>
          <p:cNvSpPr txBox="1">
            <a:spLocks/>
          </p:cNvSpPr>
          <p:nvPr/>
        </p:nvSpPr>
        <p:spPr>
          <a:xfrm>
            <a:off x="6910905" y="4182293"/>
            <a:ext cx="2020500" cy="35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61660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7FF8F770-AC25-486F-AFC0-0731857F789E}"/>
              </a:ext>
            </a:extLst>
          </p:cNvPr>
          <p:cNvSpPr/>
          <p:nvPr/>
        </p:nvSpPr>
        <p:spPr>
          <a:xfrm>
            <a:off x="5366481" y="4520319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B49C86B-5B05-4825-9B8D-E1037677CABB}"/>
              </a:ext>
            </a:extLst>
          </p:cNvPr>
          <p:cNvSpPr/>
          <p:nvPr/>
        </p:nvSpPr>
        <p:spPr>
          <a:xfrm>
            <a:off x="5358505" y="3937302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32B6D392-7C53-4006-811E-697E70899AEE}"/>
              </a:ext>
            </a:extLst>
          </p:cNvPr>
          <p:cNvSpPr/>
          <p:nvPr/>
        </p:nvSpPr>
        <p:spPr>
          <a:xfrm>
            <a:off x="5349524" y="3347315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E11CD9BB-C2CD-4026-9B44-59392D042FFE}"/>
              </a:ext>
            </a:extLst>
          </p:cNvPr>
          <p:cNvSpPr/>
          <p:nvPr/>
        </p:nvSpPr>
        <p:spPr>
          <a:xfrm>
            <a:off x="5341787" y="1647458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F418B0F-8D17-4AC7-9028-C11482702E3A}"/>
              </a:ext>
            </a:extLst>
          </p:cNvPr>
          <p:cNvSpPr/>
          <p:nvPr/>
        </p:nvSpPr>
        <p:spPr>
          <a:xfrm>
            <a:off x="5349524" y="1032192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A70B66A-DDEB-42D5-9B83-58DB4925920F}"/>
              </a:ext>
            </a:extLst>
          </p:cNvPr>
          <p:cNvSpPr/>
          <p:nvPr/>
        </p:nvSpPr>
        <p:spPr>
          <a:xfrm>
            <a:off x="5353465" y="388577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Google Shape;387;p42">
            <a:extLst>
              <a:ext uri="{FF2B5EF4-FFF2-40B4-BE49-F238E27FC236}">
                <a16:creationId xmlns:a16="http://schemas.microsoft.com/office/drawing/2014/main" id="{9CC7491B-EBD3-4DE6-9F9C-4EF7E6C44046}"/>
              </a:ext>
            </a:extLst>
          </p:cNvPr>
          <p:cNvSpPr/>
          <p:nvPr/>
        </p:nvSpPr>
        <p:spPr>
          <a:xfrm>
            <a:off x="145124" y="2355971"/>
            <a:ext cx="5096885" cy="788026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 MOTIVACIÓN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3" name="Google Shape;388;p42">
            <a:extLst>
              <a:ext uri="{FF2B5EF4-FFF2-40B4-BE49-F238E27FC236}">
                <a16:creationId xmlns:a16="http://schemas.microsoft.com/office/drawing/2014/main" id="{BDDDF45C-FE8C-4148-AB10-895CDA65BE88}"/>
              </a:ext>
            </a:extLst>
          </p:cNvPr>
          <p:cNvSpPr txBox="1"/>
          <p:nvPr/>
        </p:nvSpPr>
        <p:spPr>
          <a:xfrm flipH="1">
            <a:off x="4155162" y="2525873"/>
            <a:ext cx="11866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COLUMBIA DISASTER</a:t>
            </a:r>
            <a:endParaRPr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F8B29B6-BEC3-4C2B-9136-50A456BE4F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6797" y="411095"/>
            <a:ext cx="3186546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Desprendimiento de aislante del ET</a:t>
            </a:r>
            <a:endParaRPr dirty="0"/>
          </a:p>
        </p:txBody>
      </p:sp>
      <p:sp>
        <p:nvSpPr>
          <p:cNvPr id="65" name="Google Shape;254;p36">
            <a:extLst>
              <a:ext uri="{FF2B5EF4-FFF2-40B4-BE49-F238E27FC236}">
                <a16:creationId xmlns:a16="http://schemas.microsoft.com/office/drawing/2014/main" id="{809D08EA-0A2D-474C-AA71-357FF029165A}"/>
              </a:ext>
            </a:extLst>
          </p:cNvPr>
          <p:cNvSpPr txBox="1">
            <a:spLocks/>
          </p:cNvSpPr>
          <p:nvPr/>
        </p:nvSpPr>
        <p:spPr>
          <a:xfrm>
            <a:off x="5826797" y="1000571"/>
            <a:ext cx="318654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Aislante impacta en borde de ataque y rompe protección térmica</a:t>
            </a:r>
          </a:p>
        </p:txBody>
      </p:sp>
      <p:sp>
        <p:nvSpPr>
          <p:cNvPr id="68" name="Google Shape;254;p36">
            <a:extLst>
              <a:ext uri="{FF2B5EF4-FFF2-40B4-BE49-F238E27FC236}">
                <a16:creationId xmlns:a16="http://schemas.microsoft.com/office/drawing/2014/main" id="{F8C05F4D-9DFF-4330-941A-28D20082EAE6}"/>
              </a:ext>
            </a:extLst>
          </p:cNvPr>
          <p:cNvSpPr txBox="1">
            <a:spLocks/>
          </p:cNvSpPr>
          <p:nvPr/>
        </p:nvSpPr>
        <p:spPr>
          <a:xfrm>
            <a:off x="5807747" y="1618962"/>
            <a:ext cx="318654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Shuttle</a:t>
            </a:r>
            <a:r>
              <a:rPr lang="es-ES" dirty="0"/>
              <a:t> no resiste a la reentrada a la reentrada</a:t>
            </a:r>
          </a:p>
        </p:txBody>
      </p:sp>
      <p:sp>
        <p:nvSpPr>
          <p:cNvPr id="85" name="Google Shape;254;p36">
            <a:extLst>
              <a:ext uri="{FF2B5EF4-FFF2-40B4-BE49-F238E27FC236}">
                <a16:creationId xmlns:a16="http://schemas.microsoft.com/office/drawing/2014/main" id="{00E8FFC5-7469-4CCD-BB81-D35A26351479}"/>
              </a:ext>
            </a:extLst>
          </p:cNvPr>
          <p:cNvSpPr txBox="1">
            <a:spLocks/>
          </p:cNvSpPr>
          <p:nvPr/>
        </p:nvSpPr>
        <p:spPr>
          <a:xfrm>
            <a:off x="5832764" y="3319426"/>
            <a:ext cx="318654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Herramienta de detección de impactos</a:t>
            </a:r>
          </a:p>
        </p:txBody>
      </p:sp>
      <p:sp>
        <p:nvSpPr>
          <p:cNvPr id="86" name="Google Shape;5523;p60">
            <a:extLst>
              <a:ext uri="{FF2B5EF4-FFF2-40B4-BE49-F238E27FC236}">
                <a16:creationId xmlns:a16="http://schemas.microsoft.com/office/drawing/2014/main" id="{F63E42A9-F11C-46EF-A866-F58DA8DF78F0}"/>
              </a:ext>
            </a:extLst>
          </p:cNvPr>
          <p:cNvSpPr/>
          <p:nvPr/>
        </p:nvSpPr>
        <p:spPr>
          <a:xfrm>
            <a:off x="5415104" y="3397424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ráfico 59">
            <a:extLst>
              <a:ext uri="{FF2B5EF4-FFF2-40B4-BE49-F238E27FC236}">
                <a16:creationId xmlns:a16="http://schemas.microsoft.com/office/drawing/2014/main" id="{DB5FBAAF-50C9-4B15-9FCD-33A00902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4897" y="4541823"/>
            <a:ext cx="415992" cy="41599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524F783-35E6-4BE1-9516-F6AF8147B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1497" y="3953702"/>
            <a:ext cx="442600" cy="442600"/>
          </a:xfrm>
          <a:prstGeom prst="rect">
            <a:avLst/>
          </a:prstGeom>
        </p:spPr>
      </p:pic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72E4659E-16E7-4832-A53A-A545DB3A268C}"/>
              </a:ext>
            </a:extLst>
          </p:cNvPr>
          <p:cNvSpPr txBox="1">
            <a:spLocks/>
          </p:cNvSpPr>
          <p:nvPr/>
        </p:nvSpPr>
        <p:spPr>
          <a:xfrm>
            <a:off x="5850204" y="3940589"/>
            <a:ext cx="318654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Onda mecánica leída con sensores PZT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52F8762E-AC65-46F7-8F65-16D30C2A840D}"/>
              </a:ext>
            </a:extLst>
          </p:cNvPr>
          <p:cNvSpPr txBox="1">
            <a:spLocks/>
          </p:cNvSpPr>
          <p:nvPr/>
        </p:nvSpPr>
        <p:spPr>
          <a:xfrm>
            <a:off x="5901198" y="4525423"/>
            <a:ext cx="318654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Inteligencia artificial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0328C45-846D-4613-B4FA-8E46AE8FD1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74363" y="1045533"/>
            <a:ext cx="427908" cy="427908"/>
          </a:xfrm>
          <a:prstGeom prst="rect">
            <a:avLst/>
          </a:prstGeom>
        </p:spPr>
      </p:pic>
      <p:pic>
        <p:nvPicPr>
          <p:cNvPr id="14" name="Intro_CE2">
            <a:hlinkClick r:id="" action="ppaction://media"/>
            <a:extLst>
              <a:ext uri="{FF2B5EF4-FFF2-40B4-BE49-F238E27FC236}">
                <a16:creationId xmlns:a16="http://schemas.microsoft.com/office/drawing/2014/main" id="{4177FCA4-70C1-4935-B2A1-C2484D7E5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33844" y="1648690"/>
            <a:ext cx="3489800" cy="196301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1DB51F8-DA19-4019-9605-9B7DD46A33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4363" y="409475"/>
            <a:ext cx="417204" cy="417204"/>
          </a:xfrm>
          <a:prstGeom prst="rect">
            <a:avLst/>
          </a:prstGeom>
        </p:spPr>
      </p:pic>
      <p:pic>
        <p:nvPicPr>
          <p:cNvPr id="12" name="Imagen 11" descr="Un horno de microondas&#10;&#10;Descripción generada automáticamente con confianza media">
            <a:extLst>
              <a:ext uri="{FF2B5EF4-FFF2-40B4-BE49-F238E27FC236}">
                <a16:creationId xmlns:a16="http://schemas.microsoft.com/office/drawing/2014/main" id="{85C98A5D-CC41-4759-AA1E-16358E35F9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709" y="1468576"/>
            <a:ext cx="4346521" cy="275096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B66FD04B-8535-4A59-B391-DDEC194BE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72349" y="1668216"/>
            <a:ext cx="397876" cy="397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51" grpId="0" animBg="1"/>
      <p:bldP spid="49" grpId="0" animBg="1"/>
      <p:bldP spid="48" grpId="0" animBg="1"/>
      <p:bldP spid="13" grpId="0" animBg="1"/>
      <p:bldP spid="25" grpId="0" build="p"/>
      <p:bldP spid="65" grpId="0"/>
      <p:bldP spid="68" grpId="0"/>
      <p:bldP spid="85" grpId="0"/>
      <p:bldP spid="86" grpId="0" animBg="1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143324" y="1214067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 IMPACTADOR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REQUISITOS</a:t>
            </a:r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1250991"/>
            <a:ext cx="604189" cy="388191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143324" y="1699087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826774" y="1221137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Dimensiones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6" name="Google Shape;133;p25">
            <a:extLst>
              <a:ext uri="{FF2B5EF4-FFF2-40B4-BE49-F238E27FC236}">
                <a16:creationId xmlns:a16="http://schemas.microsoft.com/office/drawing/2014/main" id="{FC472FA3-1BF7-4056-97B8-2E56E5DDBFF8}"/>
              </a:ext>
            </a:extLst>
          </p:cNvPr>
          <p:cNvSpPr txBox="1">
            <a:spLocks/>
          </p:cNvSpPr>
          <p:nvPr/>
        </p:nvSpPr>
        <p:spPr>
          <a:xfrm flipH="1">
            <a:off x="-393367" y="1703621"/>
            <a:ext cx="3604265" cy="110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X </a:t>
            </a:r>
            <a:r>
              <a:rPr lang="en-US" sz="1050" dirty="0" err="1"/>
              <a:t>máxima</a:t>
            </a:r>
            <a:r>
              <a:rPr lang="en-US" sz="1050" dirty="0"/>
              <a:t> = 1400 mm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Y </a:t>
            </a:r>
            <a:r>
              <a:rPr lang="en-US" sz="1050" dirty="0" err="1"/>
              <a:t>máxima</a:t>
            </a:r>
            <a:r>
              <a:rPr lang="en-US" sz="1050" dirty="0"/>
              <a:t> = 990 mm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Z </a:t>
            </a:r>
            <a:r>
              <a:rPr lang="en-US" sz="1050" dirty="0" err="1"/>
              <a:t>máxima</a:t>
            </a:r>
            <a:r>
              <a:rPr lang="en-US" sz="1050" dirty="0"/>
              <a:t> = 150 mm</a:t>
            </a:r>
            <a:endParaRPr lang="en-US" dirty="0"/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187983" y="3325835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244" y="3362759"/>
            <a:ext cx="604189" cy="388191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187983" y="3810855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871433" y="3332905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Impacto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3;p25">
            <a:extLst>
              <a:ext uri="{FF2B5EF4-FFF2-40B4-BE49-F238E27FC236}">
                <a16:creationId xmlns:a16="http://schemas.microsoft.com/office/drawing/2014/main" id="{CD566C01-D1A5-4060-A94B-DDE0CCD9575A}"/>
              </a:ext>
            </a:extLst>
          </p:cNvPr>
          <p:cNvSpPr txBox="1">
            <a:spLocks/>
          </p:cNvSpPr>
          <p:nvPr/>
        </p:nvSpPr>
        <p:spPr>
          <a:xfrm flipH="1">
            <a:off x="-348708" y="3815389"/>
            <a:ext cx="3604265" cy="110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Altura </a:t>
            </a:r>
            <a:r>
              <a:rPr lang="en-US" sz="1050" dirty="0" err="1"/>
              <a:t>máxima</a:t>
            </a:r>
            <a:r>
              <a:rPr lang="en-US" sz="1050" dirty="0"/>
              <a:t> = 2000 mm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Masa </a:t>
            </a:r>
            <a:r>
              <a:rPr lang="en-US" sz="1050" dirty="0" err="1"/>
              <a:t>máxima</a:t>
            </a:r>
            <a:r>
              <a:rPr lang="en-US" sz="1050" dirty="0"/>
              <a:t> = 1000 gr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 err="1"/>
              <a:t>Sensores</a:t>
            </a:r>
            <a:r>
              <a:rPr lang="en-US" sz="1050" dirty="0"/>
              <a:t> </a:t>
            </a:r>
            <a:r>
              <a:rPr lang="en-US" sz="1050" dirty="0" err="1"/>
              <a:t>piezoeléctricos</a:t>
            </a:r>
            <a:endParaRPr lang="en-US" sz="1050" dirty="0"/>
          </a:p>
        </p:txBody>
      </p:sp>
      <p:sp>
        <p:nvSpPr>
          <p:cNvPr id="132" name="Google Shape;453;p45">
            <a:extLst>
              <a:ext uri="{FF2B5EF4-FFF2-40B4-BE49-F238E27FC236}">
                <a16:creationId xmlns:a16="http://schemas.microsoft.com/office/drawing/2014/main" id="{3A1A421C-CEEF-407E-84C8-B9E18AE1FC9E}"/>
              </a:ext>
            </a:extLst>
          </p:cNvPr>
          <p:cNvSpPr/>
          <p:nvPr/>
        </p:nvSpPr>
        <p:spPr>
          <a:xfrm>
            <a:off x="6219528" y="1211788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3" name="Gráfico 132">
            <a:extLst>
              <a:ext uri="{FF2B5EF4-FFF2-40B4-BE49-F238E27FC236}">
                <a16:creationId xmlns:a16="http://schemas.microsoft.com/office/drawing/2014/main" id="{2F48DBF8-579B-477C-B799-387EBD07E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8789" y="1248712"/>
            <a:ext cx="604189" cy="388191"/>
          </a:xfrm>
          <a:prstGeom prst="rect">
            <a:avLst/>
          </a:prstGeom>
        </p:spPr>
      </p:pic>
      <p:cxnSp>
        <p:nvCxnSpPr>
          <p:cNvPr id="134" name="Google Shape;468;p45">
            <a:extLst>
              <a:ext uri="{FF2B5EF4-FFF2-40B4-BE49-F238E27FC236}">
                <a16:creationId xmlns:a16="http://schemas.microsoft.com/office/drawing/2014/main" id="{2F1C45B7-00DD-4F0D-94F5-CB7E79083C9D}"/>
              </a:ext>
            </a:extLst>
          </p:cNvPr>
          <p:cNvCxnSpPr>
            <a:cxnSpLocks/>
          </p:cNvCxnSpPr>
          <p:nvPr/>
        </p:nvCxnSpPr>
        <p:spPr>
          <a:xfrm>
            <a:off x="6219528" y="1696808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461;p45">
            <a:extLst>
              <a:ext uri="{FF2B5EF4-FFF2-40B4-BE49-F238E27FC236}">
                <a16:creationId xmlns:a16="http://schemas.microsoft.com/office/drawing/2014/main" id="{9C76D393-7BEF-44EC-AE2E-C24B8C26F4FC}"/>
              </a:ext>
            </a:extLst>
          </p:cNvPr>
          <p:cNvSpPr txBox="1"/>
          <p:nvPr/>
        </p:nvSpPr>
        <p:spPr>
          <a:xfrm>
            <a:off x="6902978" y="1218858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Control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" name="Google Shape;133;p25">
            <a:extLst>
              <a:ext uri="{FF2B5EF4-FFF2-40B4-BE49-F238E27FC236}">
                <a16:creationId xmlns:a16="http://schemas.microsoft.com/office/drawing/2014/main" id="{BBDBE8AE-491D-4FBE-BA97-05E71B90577B}"/>
              </a:ext>
            </a:extLst>
          </p:cNvPr>
          <p:cNvSpPr txBox="1">
            <a:spLocks/>
          </p:cNvSpPr>
          <p:nvPr/>
        </p:nvSpPr>
        <p:spPr>
          <a:xfrm flipH="1">
            <a:off x="5682837" y="1701342"/>
            <a:ext cx="3604265" cy="110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AUTÓNOMO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USB-A</a:t>
            </a:r>
          </a:p>
          <a:p>
            <a:pPr marL="609600" indent="0">
              <a:buClr>
                <a:schemeClr val="accent1"/>
              </a:buClr>
              <a:buNone/>
            </a:pPr>
            <a:endParaRPr lang="en-US" sz="1050" dirty="0"/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endParaRPr lang="en-US" dirty="0"/>
          </a:p>
        </p:txBody>
      </p:sp>
      <p:sp>
        <p:nvSpPr>
          <p:cNvPr id="142" name="Google Shape;453;p45">
            <a:extLst>
              <a:ext uri="{FF2B5EF4-FFF2-40B4-BE49-F238E27FC236}">
                <a16:creationId xmlns:a16="http://schemas.microsoft.com/office/drawing/2014/main" id="{7D5C6FDF-D8B9-4013-BB81-618446020408}"/>
              </a:ext>
            </a:extLst>
          </p:cNvPr>
          <p:cNvSpPr/>
          <p:nvPr/>
        </p:nvSpPr>
        <p:spPr>
          <a:xfrm>
            <a:off x="6278674" y="3291251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3" name="Gráfico 142">
            <a:extLst>
              <a:ext uri="{FF2B5EF4-FFF2-40B4-BE49-F238E27FC236}">
                <a16:creationId xmlns:a16="http://schemas.microsoft.com/office/drawing/2014/main" id="{C2EA8161-5DC6-4511-8576-D37EBF8F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7935" y="3328175"/>
            <a:ext cx="604189" cy="388191"/>
          </a:xfrm>
          <a:prstGeom prst="rect">
            <a:avLst/>
          </a:prstGeom>
        </p:spPr>
      </p:pic>
      <p:cxnSp>
        <p:nvCxnSpPr>
          <p:cNvPr id="144" name="Google Shape;468;p45">
            <a:extLst>
              <a:ext uri="{FF2B5EF4-FFF2-40B4-BE49-F238E27FC236}">
                <a16:creationId xmlns:a16="http://schemas.microsoft.com/office/drawing/2014/main" id="{50440143-0D49-4A94-B416-43449B8AC28F}"/>
              </a:ext>
            </a:extLst>
          </p:cNvPr>
          <p:cNvCxnSpPr>
            <a:cxnSpLocks/>
          </p:cNvCxnSpPr>
          <p:nvPr/>
        </p:nvCxnSpPr>
        <p:spPr>
          <a:xfrm>
            <a:off x="6278674" y="3776271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461;p45">
            <a:extLst>
              <a:ext uri="{FF2B5EF4-FFF2-40B4-BE49-F238E27FC236}">
                <a16:creationId xmlns:a16="http://schemas.microsoft.com/office/drawing/2014/main" id="{489BC490-698B-4378-B4BE-BD03017D434E}"/>
              </a:ext>
            </a:extLst>
          </p:cNvPr>
          <p:cNvSpPr txBox="1"/>
          <p:nvPr/>
        </p:nvSpPr>
        <p:spPr>
          <a:xfrm>
            <a:off x="6962124" y="3298321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Seguridad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6" name="Google Shape;133;p25">
            <a:extLst>
              <a:ext uri="{FF2B5EF4-FFF2-40B4-BE49-F238E27FC236}">
                <a16:creationId xmlns:a16="http://schemas.microsoft.com/office/drawing/2014/main" id="{37ACB3BA-EBEA-4609-8618-4ABAE2633604}"/>
              </a:ext>
            </a:extLst>
          </p:cNvPr>
          <p:cNvSpPr txBox="1">
            <a:spLocks/>
          </p:cNvSpPr>
          <p:nvPr/>
        </p:nvSpPr>
        <p:spPr>
          <a:xfrm flipH="1">
            <a:off x="5741981" y="3780805"/>
            <a:ext cx="3240321" cy="110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 err="1"/>
              <a:t>Asegurar</a:t>
            </a:r>
            <a:r>
              <a:rPr lang="en-US" sz="1050" dirty="0"/>
              <a:t> </a:t>
            </a:r>
            <a:r>
              <a:rPr lang="en-US" sz="1050" dirty="0" err="1"/>
              <a:t>funcionamiento</a:t>
            </a:r>
            <a:r>
              <a:rPr lang="en-US" sz="1050" dirty="0"/>
              <a:t> </a:t>
            </a:r>
            <a:r>
              <a:rPr lang="en-US" sz="1050" dirty="0" err="1"/>
              <a:t>durante</a:t>
            </a:r>
            <a:r>
              <a:rPr lang="en-US" sz="1050" dirty="0"/>
              <a:t> </a:t>
            </a:r>
            <a:r>
              <a:rPr lang="en-US" sz="1050" dirty="0" err="1"/>
              <a:t>periodos</a:t>
            </a:r>
            <a:r>
              <a:rPr lang="en-US" sz="1050" dirty="0"/>
              <a:t> largos de </a:t>
            </a:r>
            <a:r>
              <a:rPr lang="en-US" sz="1050" dirty="0" err="1"/>
              <a:t>tiempo</a:t>
            </a:r>
            <a:endParaRPr lang="en-US" sz="1050" dirty="0"/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 err="1"/>
              <a:t>Verificar</a:t>
            </a:r>
            <a:r>
              <a:rPr lang="en-US" sz="1050" dirty="0"/>
              <a:t> </a:t>
            </a:r>
            <a:r>
              <a:rPr lang="en-US" sz="1050" dirty="0" err="1"/>
              <a:t>mediante</a:t>
            </a:r>
            <a:r>
              <a:rPr lang="en-US" sz="1050" dirty="0"/>
              <a:t> </a:t>
            </a:r>
            <a:r>
              <a:rPr lang="en-US" sz="1050" dirty="0" err="1"/>
              <a:t>el</a:t>
            </a:r>
            <a:r>
              <a:rPr lang="en-US" sz="1050" dirty="0"/>
              <a:t> </a:t>
            </a:r>
            <a:r>
              <a:rPr lang="en-US" sz="1050" dirty="0" err="1"/>
              <a:t>impacto</a:t>
            </a:r>
            <a:r>
              <a:rPr lang="en-US" sz="1050" dirty="0"/>
              <a:t> </a:t>
            </a:r>
            <a:r>
              <a:rPr lang="en-US" sz="1050" dirty="0" err="1"/>
              <a:t>detectado</a:t>
            </a:r>
            <a:r>
              <a:rPr lang="en-US" sz="1050" dirty="0"/>
              <a:t> que </a:t>
            </a: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en-US" dirty="0"/>
          </a:p>
        </p:txBody>
      </p:sp>
      <p:cxnSp>
        <p:nvCxnSpPr>
          <p:cNvPr id="149" name="Google Shape;457;p45">
            <a:extLst>
              <a:ext uri="{FF2B5EF4-FFF2-40B4-BE49-F238E27FC236}">
                <a16:creationId xmlns:a16="http://schemas.microsoft.com/office/drawing/2014/main" id="{E75F8573-C550-4882-AA8D-E1909110A8E2}"/>
              </a:ext>
            </a:extLst>
          </p:cNvPr>
          <p:cNvCxnSpPr>
            <a:cxnSpLocks/>
          </p:cNvCxnSpPr>
          <p:nvPr/>
        </p:nvCxnSpPr>
        <p:spPr>
          <a:xfrm flipV="1">
            <a:off x="4470012" y="1211788"/>
            <a:ext cx="0" cy="177046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457;p45">
            <a:extLst>
              <a:ext uri="{FF2B5EF4-FFF2-40B4-BE49-F238E27FC236}">
                <a16:creationId xmlns:a16="http://schemas.microsoft.com/office/drawing/2014/main" id="{AE7BFC2A-3E9A-40F3-8555-BFDA077DE498}"/>
              </a:ext>
            </a:extLst>
          </p:cNvPr>
          <p:cNvCxnSpPr>
            <a:cxnSpLocks/>
          </p:cNvCxnSpPr>
          <p:nvPr/>
        </p:nvCxnSpPr>
        <p:spPr>
          <a:xfrm flipV="1">
            <a:off x="4470012" y="3152272"/>
            <a:ext cx="0" cy="177046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457;p45">
            <a:extLst>
              <a:ext uri="{FF2B5EF4-FFF2-40B4-BE49-F238E27FC236}">
                <a16:creationId xmlns:a16="http://schemas.microsoft.com/office/drawing/2014/main" id="{6A3C55A0-A80F-44AF-BCA1-71EFE445F454}"/>
              </a:ext>
            </a:extLst>
          </p:cNvPr>
          <p:cNvCxnSpPr>
            <a:cxnSpLocks/>
          </p:cNvCxnSpPr>
          <p:nvPr/>
        </p:nvCxnSpPr>
        <p:spPr>
          <a:xfrm flipV="1">
            <a:off x="2751924" y="3071938"/>
            <a:ext cx="158788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457;p45">
            <a:extLst>
              <a:ext uri="{FF2B5EF4-FFF2-40B4-BE49-F238E27FC236}">
                <a16:creationId xmlns:a16="http://schemas.microsoft.com/office/drawing/2014/main" id="{B77E6267-C1BC-43F2-AF5C-338803A23C24}"/>
              </a:ext>
            </a:extLst>
          </p:cNvPr>
          <p:cNvCxnSpPr>
            <a:cxnSpLocks/>
          </p:cNvCxnSpPr>
          <p:nvPr/>
        </p:nvCxnSpPr>
        <p:spPr>
          <a:xfrm flipV="1">
            <a:off x="4579863" y="3071937"/>
            <a:ext cx="158788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590;p50">
            <a:extLst>
              <a:ext uri="{FF2B5EF4-FFF2-40B4-BE49-F238E27FC236}">
                <a16:creationId xmlns:a16="http://schemas.microsoft.com/office/drawing/2014/main" id="{0455F8D1-56AA-4F45-AF47-E2001399B5D3}"/>
              </a:ext>
            </a:extLst>
          </p:cNvPr>
          <p:cNvSpPr txBox="1">
            <a:spLocks/>
          </p:cNvSpPr>
          <p:nvPr/>
        </p:nvSpPr>
        <p:spPr>
          <a:xfrm>
            <a:off x="2749518" y="2446311"/>
            <a:ext cx="1587888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3 EJES</a:t>
            </a:r>
          </a:p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DISEÑO PARAMÉTRICO</a:t>
            </a:r>
          </a:p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PERFILERÍA DE ALUMINIO</a:t>
            </a:r>
          </a:p>
        </p:txBody>
      </p:sp>
      <p:sp>
        <p:nvSpPr>
          <p:cNvPr id="155" name="Google Shape;590;p50">
            <a:extLst>
              <a:ext uri="{FF2B5EF4-FFF2-40B4-BE49-F238E27FC236}">
                <a16:creationId xmlns:a16="http://schemas.microsoft.com/office/drawing/2014/main" id="{FD183ABE-772E-4F5F-B69A-910A9A87C798}"/>
              </a:ext>
            </a:extLst>
          </p:cNvPr>
          <p:cNvSpPr txBox="1">
            <a:spLocks/>
          </p:cNvSpPr>
          <p:nvPr/>
        </p:nvSpPr>
        <p:spPr>
          <a:xfrm>
            <a:off x="2749518" y="3195407"/>
            <a:ext cx="1587888" cy="60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4º EJE</a:t>
            </a:r>
          </a:p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ELECTOIMÁN</a:t>
            </a:r>
          </a:p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NI-USB-6356</a:t>
            </a:r>
          </a:p>
        </p:txBody>
      </p:sp>
      <p:sp>
        <p:nvSpPr>
          <p:cNvPr id="156" name="Google Shape;590;p50">
            <a:extLst>
              <a:ext uri="{FF2B5EF4-FFF2-40B4-BE49-F238E27FC236}">
                <a16:creationId xmlns:a16="http://schemas.microsoft.com/office/drawing/2014/main" id="{6C720D3D-8C27-46ED-BA01-DAE288112E1E}"/>
              </a:ext>
            </a:extLst>
          </p:cNvPr>
          <p:cNvSpPr txBox="1">
            <a:spLocks/>
          </p:cNvSpPr>
          <p:nvPr/>
        </p:nvSpPr>
        <p:spPr>
          <a:xfrm>
            <a:off x="4579863" y="2420197"/>
            <a:ext cx="1587888" cy="454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ARDUINO MEGA</a:t>
            </a:r>
          </a:p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RAMPS 1,4</a:t>
            </a:r>
          </a:p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GRBL MEGA X5</a:t>
            </a:r>
          </a:p>
        </p:txBody>
      </p:sp>
      <p:sp>
        <p:nvSpPr>
          <p:cNvPr id="157" name="Google Shape;590;p50">
            <a:extLst>
              <a:ext uri="{FF2B5EF4-FFF2-40B4-BE49-F238E27FC236}">
                <a16:creationId xmlns:a16="http://schemas.microsoft.com/office/drawing/2014/main" id="{5E026CBB-F0DA-482F-B379-AE85F1D86B54}"/>
              </a:ext>
            </a:extLst>
          </p:cNvPr>
          <p:cNvSpPr txBox="1">
            <a:spLocks/>
          </p:cNvSpPr>
          <p:nvPr/>
        </p:nvSpPr>
        <p:spPr>
          <a:xfrm>
            <a:off x="4572000" y="3262137"/>
            <a:ext cx="1587888" cy="454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SOFTWARE MATLAB</a:t>
            </a:r>
          </a:p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CLASE CON MÉTODOS</a:t>
            </a:r>
          </a:p>
        </p:txBody>
      </p:sp>
    </p:spTree>
    <p:extLst>
      <p:ext uri="{BB962C8B-B14F-4D97-AF65-F5344CB8AC3E}">
        <p14:creationId xmlns:p14="http://schemas.microsoft.com/office/powerpoint/2010/main" val="321475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4" grpId="0"/>
      <p:bldP spid="126" grpId="0"/>
      <p:bldP spid="127" grpId="0" animBg="1"/>
      <p:bldP spid="130" grpId="0"/>
      <p:bldP spid="131" grpId="0"/>
      <p:bldP spid="132" grpId="0" animBg="1"/>
      <p:bldP spid="135" grpId="0"/>
      <p:bldP spid="136" grpId="0"/>
      <p:bldP spid="142" grpId="0" animBg="1"/>
      <p:bldP spid="145" grpId="0"/>
      <p:bldP spid="146" grpId="0"/>
      <p:bldP spid="154" grpId="0"/>
      <p:bldP spid="155" grpId="0"/>
      <p:bldP spid="156" grpId="0"/>
      <p:bldP spid="1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77;p41">
            <a:extLst>
              <a:ext uri="{FF2B5EF4-FFF2-40B4-BE49-F238E27FC236}">
                <a16:creationId xmlns:a16="http://schemas.microsoft.com/office/drawing/2014/main" id="{E2CD5479-78E7-4C5B-A245-52086CFB05FD}"/>
              </a:ext>
            </a:extLst>
          </p:cNvPr>
          <p:cNvSpPr/>
          <p:nvPr/>
        </p:nvSpPr>
        <p:spPr>
          <a:xfrm>
            <a:off x="6030694" y="4491086"/>
            <a:ext cx="2764600" cy="39291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53;p45">
            <a:extLst>
              <a:ext uri="{FF2B5EF4-FFF2-40B4-BE49-F238E27FC236}">
                <a16:creationId xmlns:a16="http://schemas.microsoft.com/office/drawing/2014/main" id="{57BF86F6-346E-4C23-B02E-C57865097CFF}"/>
              </a:ext>
            </a:extLst>
          </p:cNvPr>
          <p:cNvSpPr/>
          <p:nvPr/>
        </p:nvSpPr>
        <p:spPr>
          <a:xfrm>
            <a:off x="6030694" y="1142022"/>
            <a:ext cx="2705925" cy="3349064"/>
          </a:xfrm>
          <a:prstGeom prst="rect">
            <a:avLst/>
          </a:prstGeom>
          <a:solidFill>
            <a:schemeClr val="accent3">
              <a:lumMod val="40000"/>
              <a:lumOff val="6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 IMPACTADOR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RESULTADO</a:t>
            </a:r>
          </a:p>
        </p:txBody>
      </p:sp>
      <p:sp>
        <p:nvSpPr>
          <p:cNvPr id="44" name="Google Shape;388;p42">
            <a:extLst>
              <a:ext uri="{FF2B5EF4-FFF2-40B4-BE49-F238E27FC236}">
                <a16:creationId xmlns:a16="http://schemas.microsoft.com/office/drawing/2014/main" id="{2B4E2B2E-29CC-4B8A-BEBB-A9B0AB36F12C}"/>
              </a:ext>
            </a:extLst>
          </p:cNvPr>
          <p:cNvSpPr txBox="1"/>
          <p:nvPr/>
        </p:nvSpPr>
        <p:spPr>
          <a:xfrm rot="16200000" flipH="1">
            <a:off x="3309828" y="2600921"/>
            <a:ext cx="11866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DEMO</a:t>
            </a:r>
            <a:endParaRPr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2" name="Imagen 21" descr="Imagen que contiene tabla, pequeño, sostener, oscuro&#10;&#10;Descripción generada automáticamente">
            <a:extLst>
              <a:ext uri="{FF2B5EF4-FFF2-40B4-BE49-F238E27FC236}">
                <a16:creationId xmlns:a16="http://schemas.microsoft.com/office/drawing/2014/main" id="{5B26B54C-9E11-410B-A793-C0833F1E6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9" t="8029" r="10250" b="8029"/>
          <a:stretch/>
        </p:blipFill>
        <p:spPr>
          <a:xfrm>
            <a:off x="6245232" y="1133305"/>
            <a:ext cx="2209429" cy="3310877"/>
          </a:xfrm>
          <a:prstGeom prst="rect">
            <a:avLst/>
          </a:prstGeom>
        </p:spPr>
      </p:pic>
      <p:sp>
        <p:nvSpPr>
          <p:cNvPr id="52" name="Google Shape;378;p41">
            <a:extLst>
              <a:ext uri="{FF2B5EF4-FFF2-40B4-BE49-F238E27FC236}">
                <a16:creationId xmlns:a16="http://schemas.microsoft.com/office/drawing/2014/main" id="{AAA13CA3-4186-46A4-8E85-2351454D12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95580" y="4516318"/>
            <a:ext cx="2541039" cy="473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Sistema de recogida de impactador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Google Shape;453;p45">
            <a:extLst>
              <a:ext uri="{FF2B5EF4-FFF2-40B4-BE49-F238E27FC236}">
                <a16:creationId xmlns:a16="http://schemas.microsoft.com/office/drawing/2014/main" id="{C423D905-0E68-47C5-A0C8-C05A49061B11}"/>
              </a:ext>
            </a:extLst>
          </p:cNvPr>
          <p:cNvSpPr/>
          <p:nvPr/>
        </p:nvSpPr>
        <p:spPr>
          <a:xfrm>
            <a:off x="654051" y="1539767"/>
            <a:ext cx="4552950" cy="3349064"/>
          </a:xfrm>
          <a:prstGeom prst="rect">
            <a:avLst/>
          </a:prstGeom>
          <a:solidFill>
            <a:schemeClr val="accent3">
              <a:lumMod val="40000"/>
              <a:lumOff val="6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377;p41">
            <a:extLst>
              <a:ext uri="{FF2B5EF4-FFF2-40B4-BE49-F238E27FC236}">
                <a16:creationId xmlns:a16="http://schemas.microsoft.com/office/drawing/2014/main" id="{DE155909-E892-4834-9018-BC38E9A2EB9B}"/>
              </a:ext>
            </a:extLst>
          </p:cNvPr>
          <p:cNvSpPr/>
          <p:nvPr/>
        </p:nvSpPr>
        <p:spPr>
          <a:xfrm>
            <a:off x="654051" y="1146849"/>
            <a:ext cx="4552950" cy="39291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378;p41">
            <a:extLst>
              <a:ext uri="{FF2B5EF4-FFF2-40B4-BE49-F238E27FC236}">
                <a16:creationId xmlns:a16="http://schemas.microsoft.com/office/drawing/2014/main" id="{4F12BB4D-F368-42FB-8993-086BB5665F12}"/>
              </a:ext>
            </a:extLst>
          </p:cNvPr>
          <p:cNvSpPr txBox="1">
            <a:spLocks/>
          </p:cNvSpPr>
          <p:nvPr/>
        </p:nvSpPr>
        <p:spPr>
          <a:xfrm>
            <a:off x="1929005" y="1214744"/>
            <a:ext cx="2541039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Impactador</a:t>
            </a:r>
            <a:r>
              <a:rPr lang="es-ES" dirty="0">
                <a:solidFill>
                  <a:schemeClr val="lt1"/>
                </a:solidFill>
              </a:rPr>
              <a:t> automático CNC</a:t>
            </a:r>
          </a:p>
        </p:txBody>
      </p:sp>
      <p:pic>
        <p:nvPicPr>
          <p:cNvPr id="3" name="Imagen 2" descr="Imagen que contiene cama&#10;&#10;Descripción generada automáticamente">
            <a:extLst>
              <a:ext uri="{FF2B5EF4-FFF2-40B4-BE49-F238E27FC236}">
                <a16:creationId xmlns:a16="http://schemas.microsoft.com/office/drawing/2014/main" id="{16E656EC-0BAC-44C7-B0FD-07A3D903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4" y="1606275"/>
            <a:ext cx="4092853" cy="32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2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5" grpId="0" animBg="1"/>
      <p:bldP spid="44" grpId="0"/>
      <p:bldP spid="52" grpId="0" build="p"/>
      <p:bldP spid="20" grpId="0" animBg="1"/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87;p42">
            <a:extLst>
              <a:ext uri="{FF2B5EF4-FFF2-40B4-BE49-F238E27FC236}">
                <a16:creationId xmlns:a16="http://schemas.microsoft.com/office/drawing/2014/main" id="{9EE218DC-71F3-4B29-97EE-DCDD88EA0739}"/>
              </a:ext>
            </a:extLst>
          </p:cNvPr>
          <p:cNvSpPr/>
          <p:nvPr/>
        </p:nvSpPr>
        <p:spPr>
          <a:xfrm>
            <a:off x="1076714" y="2481669"/>
            <a:ext cx="6416831" cy="901526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 IMPACTADOR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2066019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DEMOSTRACIÓN</a:t>
            </a:r>
          </a:p>
        </p:txBody>
      </p:sp>
      <p:pic>
        <p:nvPicPr>
          <p:cNvPr id="8" name="Impactor">
            <a:hlinkClick r:id="" action="ppaction://media"/>
            <a:extLst>
              <a:ext uri="{FF2B5EF4-FFF2-40B4-BE49-F238E27FC236}">
                <a16:creationId xmlns:a16="http://schemas.microsoft.com/office/drawing/2014/main" id="{1C0F3FAC-BDDA-465A-9717-154D6FC49E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5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0072" y="1311266"/>
            <a:ext cx="5655932" cy="3181463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baja">
            <a:extLst>
              <a:ext uri="{FF2B5EF4-FFF2-40B4-BE49-F238E27FC236}">
                <a16:creationId xmlns:a16="http://schemas.microsoft.com/office/drawing/2014/main" id="{3118B11A-07A3-4186-8BC3-E5C75AE01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899" y="1311266"/>
            <a:ext cx="5680278" cy="3573842"/>
          </a:xfrm>
          <a:prstGeom prst="rect">
            <a:avLst/>
          </a:prstGeom>
        </p:spPr>
      </p:pic>
      <p:sp>
        <p:nvSpPr>
          <p:cNvPr id="44" name="Google Shape;388;p42">
            <a:extLst>
              <a:ext uri="{FF2B5EF4-FFF2-40B4-BE49-F238E27FC236}">
                <a16:creationId xmlns:a16="http://schemas.microsoft.com/office/drawing/2014/main" id="{2B4E2B2E-29CC-4B8A-BEBB-A9B0AB36F12C}"/>
              </a:ext>
            </a:extLst>
          </p:cNvPr>
          <p:cNvSpPr txBox="1"/>
          <p:nvPr/>
        </p:nvSpPr>
        <p:spPr>
          <a:xfrm rot="16200000" flipH="1">
            <a:off x="588491" y="2267362"/>
            <a:ext cx="1357533" cy="68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DEMO</a:t>
            </a:r>
            <a:endParaRPr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705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143324" y="1214067"/>
            <a:ext cx="3084233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03 CARACTERIZADOR IMPACTOS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Previo</a:t>
            </a:r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1250991"/>
            <a:ext cx="604189" cy="388191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143324" y="1699087"/>
            <a:ext cx="30842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826774" y="1221137"/>
            <a:ext cx="267387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¿Qué es Deep Leaning?</a:t>
            </a:r>
            <a:endParaRPr sz="16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143324" y="2086730"/>
            <a:ext cx="3084233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2123654"/>
            <a:ext cx="604189" cy="388191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143324" y="2571750"/>
            <a:ext cx="30842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1124048" y="2059477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Pasos previos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590;p50">
            <a:extLst>
              <a:ext uri="{FF2B5EF4-FFF2-40B4-BE49-F238E27FC236}">
                <a16:creationId xmlns:a16="http://schemas.microsoft.com/office/drawing/2014/main" id="{881A3C5C-FEB9-490A-9514-506D60BB4D02}"/>
              </a:ext>
            </a:extLst>
          </p:cNvPr>
          <p:cNvSpPr txBox="1">
            <a:spLocks/>
          </p:cNvSpPr>
          <p:nvPr/>
        </p:nvSpPr>
        <p:spPr>
          <a:xfrm>
            <a:off x="3661864" y="1214067"/>
            <a:ext cx="3962977" cy="67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endParaRPr lang="en-US" sz="1000" dirty="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66" name="Google Shape;452;p45">
            <a:extLst>
              <a:ext uri="{FF2B5EF4-FFF2-40B4-BE49-F238E27FC236}">
                <a16:creationId xmlns:a16="http://schemas.microsoft.com/office/drawing/2014/main" id="{7932B277-1615-4509-8E60-B6A8B2443985}"/>
              </a:ext>
            </a:extLst>
          </p:cNvPr>
          <p:cNvSpPr/>
          <p:nvPr/>
        </p:nvSpPr>
        <p:spPr>
          <a:xfrm>
            <a:off x="4942057" y="2759980"/>
            <a:ext cx="352500" cy="616262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53;p45">
            <a:extLst>
              <a:ext uri="{FF2B5EF4-FFF2-40B4-BE49-F238E27FC236}">
                <a16:creationId xmlns:a16="http://schemas.microsoft.com/office/drawing/2014/main" id="{51696447-BA9A-431A-B84A-AFDE823C19BC}"/>
              </a:ext>
            </a:extLst>
          </p:cNvPr>
          <p:cNvSpPr/>
          <p:nvPr/>
        </p:nvSpPr>
        <p:spPr>
          <a:xfrm>
            <a:off x="2008357" y="2759980"/>
            <a:ext cx="352500" cy="616262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54;p45">
            <a:extLst>
              <a:ext uri="{FF2B5EF4-FFF2-40B4-BE49-F238E27FC236}">
                <a16:creationId xmlns:a16="http://schemas.microsoft.com/office/drawing/2014/main" id="{78E97529-D727-4D91-99B7-B04B42D52A74}"/>
              </a:ext>
            </a:extLst>
          </p:cNvPr>
          <p:cNvSpPr/>
          <p:nvPr/>
        </p:nvSpPr>
        <p:spPr>
          <a:xfrm>
            <a:off x="3497502" y="4253117"/>
            <a:ext cx="352500" cy="605785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55;p45">
            <a:extLst>
              <a:ext uri="{FF2B5EF4-FFF2-40B4-BE49-F238E27FC236}">
                <a16:creationId xmlns:a16="http://schemas.microsoft.com/office/drawing/2014/main" id="{39857825-D453-4C45-B55B-58F127B8EC98}"/>
              </a:ext>
            </a:extLst>
          </p:cNvPr>
          <p:cNvSpPr/>
          <p:nvPr/>
        </p:nvSpPr>
        <p:spPr>
          <a:xfrm>
            <a:off x="6326427" y="4253117"/>
            <a:ext cx="352500" cy="605786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56;p45">
            <a:extLst>
              <a:ext uri="{FF2B5EF4-FFF2-40B4-BE49-F238E27FC236}">
                <a16:creationId xmlns:a16="http://schemas.microsoft.com/office/drawing/2014/main" id="{DEEC5E73-CF9C-47EB-ADED-E39610B3B5F7}"/>
              </a:ext>
            </a:extLst>
          </p:cNvPr>
          <p:cNvSpPr/>
          <p:nvPr/>
        </p:nvSpPr>
        <p:spPr>
          <a:xfrm>
            <a:off x="551089" y="4253117"/>
            <a:ext cx="352500" cy="605785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457;p45">
            <a:extLst>
              <a:ext uri="{FF2B5EF4-FFF2-40B4-BE49-F238E27FC236}">
                <a16:creationId xmlns:a16="http://schemas.microsoft.com/office/drawing/2014/main" id="{9E49DB6F-3DFA-425B-9F1F-1ACA8BAD000A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2117755" y="2759980"/>
            <a:ext cx="1752" cy="9111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458;p45">
            <a:extLst>
              <a:ext uri="{FF2B5EF4-FFF2-40B4-BE49-F238E27FC236}">
                <a16:creationId xmlns:a16="http://schemas.microsoft.com/office/drawing/2014/main" id="{149E7E53-A3C4-4923-AF29-85901AC2F7E9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5029236" y="2759980"/>
            <a:ext cx="4921" cy="9111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460;p45">
            <a:extLst>
              <a:ext uri="{FF2B5EF4-FFF2-40B4-BE49-F238E27FC236}">
                <a16:creationId xmlns:a16="http://schemas.microsoft.com/office/drawing/2014/main" id="{50A7F518-953B-418C-8596-101BE5B3E156}"/>
              </a:ext>
            </a:extLst>
          </p:cNvPr>
          <p:cNvSpPr txBox="1"/>
          <p:nvPr/>
        </p:nvSpPr>
        <p:spPr>
          <a:xfrm>
            <a:off x="2113207" y="2931805"/>
            <a:ext cx="2248036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Verificar que todos los impactos son correctos: no falsos impactos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4" name="Google Shape;461;p45">
            <a:extLst>
              <a:ext uri="{FF2B5EF4-FFF2-40B4-BE49-F238E27FC236}">
                <a16:creationId xmlns:a16="http://schemas.microsoft.com/office/drawing/2014/main" id="{666B2792-5213-4B0F-A005-5B9323E07B62}"/>
              </a:ext>
            </a:extLst>
          </p:cNvPr>
          <p:cNvSpPr txBox="1"/>
          <p:nvPr/>
        </p:nvSpPr>
        <p:spPr>
          <a:xfrm>
            <a:off x="2094157" y="263165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2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75" name="Google Shape;462;p45">
            <a:extLst>
              <a:ext uri="{FF2B5EF4-FFF2-40B4-BE49-F238E27FC236}">
                <a16:creationId xmlns:a16="http://schemas.microsoft.com/office/drawing/2014/main" id="{24EEA89D-A678-484D-940E-B755E163B9F1}"/>
              </a:ext>
            </a:extLst>
          </p:cNvPr>
          <p:cNvGrpSpPr/>
          <p:nvPr/>
        </p:nvGrpSpPr>
        <p:grpSpPr>
          <a:xfrm>
            <a:off x="551089" y="3671100"/>
            <a:ext cx="6001362" cy="222300"/>
            <a:chOff x="1464850" y="436376"/>
            <a:chExt cx="6001362" cy="222300"/>
          </a:xfrm>
        </p:grpSpPr>
        <p:sp>
          <p:nvSpPr>
            <p:cNvPr id="76" name="Google Shape;463;p45">
              <a:extLst>
                <a:ext uri="{FF2B5EF4-FFF2-40B4-BE49-F238E27FC236}">
                  <a16:creationId xmlns:a16="http://schemas.microsoft.com/office/drawing/2014/main" id="{6DC35E02-B9C5-4282-93CD-6A22DCDE97B9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4;p45">
              <a:extLst>
                <a:ext uri="{FF2B5EF4-FFF2-40B4-BE49-F238E27FC236}">
                  <a16:creationId xmlns:a16="http://schemas.microsoft.com/office/drawing/2014/main" id="{4163528D-4670-4C55-8847-9435E2788611}"/>
                </a:ext>
              </a:extLst>
            </p:cNvPr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5;p45">
              <a:extLst>
                <a:ext uri="{FF2B5EF4-FFF2-40B4-BE49-F238E27FC236}">
                  <a16:creationId xmlns:a16="http://schemas.microsoft.com/office/drawing/2014/main" id="{EF0F8DE7-3AB1-43D8-884D-E4A153EEDA0C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6;p45">
              <a:extLst>
                <a:ext uri="{FF2B5EF4-FFF2-40B4-BE49-F238E27FC236}">
                  <a16:creationId xmlns:a16="http://schemas.microsoft.com/office/drawing/2014/main" id="{3897898D-9E33-441C-9046-A146EBF87D12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7;p45">
              <a:extLst>
                <a:ext uri="{FF2B5EF4-FFF2-40B4-BE49-F238E27FC236}">
                  <a16:creationId xmlns:a16="http://schemas.microsoft.com/office/drawing/2014/main" id="{91D7B2F2-8770-407C-97C0-84228DE80CA2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" name="Google Shape;468;p45">
              <a:extLst>
                <a:ext uri="{FF2B5EF4-FFF2-40B4-BE49-F238E27FC236}">
                  <a16:creationId xmlns:a16="http://schemas.microsoft.com/office/drawing/2014/main" id="{1EC7373C-1443-4CB2-BCA1-8A831898A5A0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469;p45">
              <a:extLst>
                <a:ext uri="{FF2B5EF4-FFF2-40B4-BE49-F238E27FC236}">
                  <a16:creationId xmlns:a16="http://schemas.microsoft.com/office/drawing/2014/main" id="{E3B2F66A-4A13-4AE4-B2CF-A6031E68A87B}"/>
                </a:ext>
              </a:extLst>
            </p:cNvPr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470;p45">
              <a:extLst>
                <a:ext uri="{FF2B5EF4-FFF2-40B4-BE49-F238E27FC236}">
                  <a16:creationId xmlns:a16="http://schemas.microsoft.com/office/drawing/2014/main" id="{202A61B9-AD58-42B0-88F1-C47D94E8DAAC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471;p45">
              <a:extLst>
                <a:ext uri="{FF2B5EF4-FFF2-40B4-BE49-F238E27FC236}">
                  <a16:creationId xmlns:a16="http://schemas.microsoft.com/office/drawing/2014/main" id="{470F63C8-A686-408E-A3D3-368E8F26625A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472;p45">
            <a:extLst>
              <a:ext uri="{FF2B5EF4-FFF2-40B4-BE49-F238E27FC236}">
                <a16:creationId xmlns:a16="http://schemas.microsoft.com/office/drawing/2014/main" id="{9C6BBF4B-465D-4431-A13B-2EED2B4E22D0}"/>
              </a:ext>
            </a:extLst>
          </p:cNvPr>
          <p:cNvSpPr txBox="1"/>
          <p:nvPr/>
        </p:nvSpPr>
        <p:spPr>
          <a:xfrm>
            <a:off x="5027856" y="2931805"/>
            <a:ext cx="2890679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Normalizar datos y labels a partir de los seleccionados para entrenar en cada k-Fold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6" name="Google Shape;473;p45">
            <a:extLst>
              <a:ext uri="{FF2B5EF4-FFF2-40B4-BE49-F238E27FC236}">
                <a16:creationId xmlns:a16="http://schemas.microsoft.com/office/drawing/2014/main" id="{8C0CE757-D71B-4A53-B436-C4A0018EAD8C}"/>
              </a:ext>
            </a:extLst>
          </p:cNvPr>
          <p:cNvSpPr txBox="1"/>
          <p:nvPr/>
        </p:nvSpPr>
        <p:spPr>
          <a:xfrm>
            <a:off x="5008807" y="263165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4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87" name="Google Shape;474;p45">
            <a:extLst>
              <a:ext uri="{FF2B5EF4-FFF2-40B4-BE49-F238E27FC236}">
                <a16:creationId xmlns:a16="http://schemas.microsoft.com/office/drawing/2014/main" id="{0EFDDE27-E207-44F5-B595-6278BBD47BD2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3601945" y="3893400"/>
            <a:ext cx="5659" cy="9620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475;p45">
            <a:extLst>
              <a:ext uri="{FF2B5EF4-FFF2-40B4-BE49-F238E27FC236}">
                <a16:creationId xmlns:a16="http://schemas.microsoft.com/office/drawing/2014/main" id="{E8636251-467C-4E9D-B501-701FCA495A39}"/>
              </a:ext>
            </a:extLst>
          </p:cNvPr>
          <p:cNvSpPr txBox="1"/>
          <p:nvPr/>
        </p:nvSpPr>
        <p:spPr>
          <a:xfrm>
            <a:off x="3627738" y="4438643"/>
            <a:ext cx="2698689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Preparar índices para k-Fold Cross Validation de </a:t>
            </a:r>
            <a:r>
              <a:rPr lang="es" sz="1200" i="1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Training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</a:t>
            </a:r>
            <a:r>
              <a:rPr lang="es" sz="1200" i="1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Validation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y </a:t>
            </a:r>
            <a:r>
              <a:rPr lang="es" sz="1200" i="1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Test</a:t>
            </a:r>
            <a:endParaRPr sz="1200" i="1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9" name="Google Shape;476;p45">
            <a:extLst>
              <a:ext uri="{FF2B5EF4-FFF2-40B4-BE49-F238E27FC236}">
                <a16:creationId xmlns:a16="http://schemas.microsoft.com/office/drawing/2014/main" id="{5D8F46A1-A4B5-43A8-A22B-9B831FBEE7B3}"/>
              </a:ext>
            </a:extLst>
          </p:cNvPr>
          <p:cNvSpPr txBox="1"/>
          <p:nvPr/>
        </p:nvSpPr>
        <p:spPr>
          <a:xfrm>
            <a:off x="3608689" y="4141956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3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90" name="Google Shape;477;p45">
            <a:extLst>
              <a:ext uri="{FF2B5EF4-FFF2-40B4-BE49-F238E27FC236}">
                <a16:creationId xmlns:a16="http://schemas.microsoft.com/office/drawing/2014/main" id="{1CFD72EB-64D7-4E92-AD25-918394607538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658007" y="3893400"/>
            <a:ext cx="4232" cy="95740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478;p45">
            <a:extLst>
              <a:ext uri="{FF2B5EF4-FFF2-40B4-BE49-F238E27FC236}">
                <a16:creationId xmlns:a16="http://schemas.microsoft.com/office/drawing/2014/main" id="{52082AE0-5907-41F0-A991-85788C7A4828}"/>
              </a:ext>
            </a:extLst>
          </p:cNvPr>
          <p:cNvSpPr txBox="1"/>
          <p:nvPr/>
        </p:nvSpPr>
        <p:spPr>
          <a:xfrm>
            <a:off x="655939" y="4438643"/>
            <a:ext cx="2012409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Almacenar todos los impactos en una única matriz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2" name="Google Shape;479;p45">
            <a:extLst>
              <a:ext uri="{FF2B5EF4-FFF2-40B4-BE49-F238E27FC236}">
                <a16:creationId xmlns:a16="http://schemas.microsoft.com/office/drawing/2014/main" id="{C3D14102-9677-4A8A-9B18-4ECC09F3764B}"/>
              </a:ext>
            </a:extLst>
          </p:cNvPr>
          <p:cNvSpPr txBox="1"/>
          <p:nvPr/>
        </p:nvSpPr>
        <p:spPr>
          <a:xfrm>
            <a:off x="636889" y="4141956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1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93" name="Google Shape;480;p45">
            <a:extLst>
              <a:ext uri="{FF2B5EF4-FFF2-40B4-BE49-F238E27FC236}">
                <a16:creationId xmlns:a16="http://schemas.microsoft.com/office/drawing/2014/main" id="{8CF1DB99-73CB-45F5-853B-1968646A76EA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6438730" y="3893400"/>
            <a:ext cx="2571" cy="96086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481;p45">
            <a:extLst>
              <a:ext uri="{FF2B5EF4-FFF2-40B4-BE49-F238E27FC236}">
                <a16:creationId xmlns:a16="http://schemas.microsoft.com/office/drawing/2014/main" id="{55A7C142-A9EB-4DE8-9B57-31E687D26536}"/>
              </a:ext>
            </a:extLst>
          </p:cNvPr>
          <p:cNvSpPr txBox="1"/>
          <p:nvPr/>
        </p:nvSpPr>
        <p:spPr>
          <a:xfrm>
            <a:off x="6466188" y="4438643"/>
            <a:ext cx="2449211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Exportar las matrices de datos y labels normalizados a Python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6" name="Google Shape;482;p45">
            <a:extLst>
              <a:ext uri="{FF2B5EF4-FFF2-40B4-BE49-F238E27FC236}">
                <a16:creationId xmlns:a16="http://schemas.microsoft.com/office/drawing/2014/main" id="{19D12094-5F38-46DA-8224-314953867559}"/>
              </a:ext>
            </a:extLst>
          </p:cNvPr>
          <p:cNvSpPr txBox="1"/>
          <p:nvPr/>
        </p:nvSpPr>
        <p:spPr>
          <a:xfrm>
            <a:off x="6447139" y="4141956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5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B3C8728-4A25-4B32-B64F-9448F51E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838" y="1154272"/>
            <a:ext cx="2198516" cy="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5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4" grpId="0"/>
      <p:bldP spid="127" grpId="0" animBg="1"/>
      <p:bldP spid="130" grpId="0"/>
      <p:bldP spid="66" grpId="0" animBg="1"/>
      <p:bldP spid="67" grpId="0" animBg="1"/>
      <p:bldP spid="68" grpId="0" animBg="1"/>
      <p:bldP spid="69" grpId="0" animBg="1"/>
      <p:bldP spid="70" grpId="0" animBg="1"/>
      <p:bldP spid="73" grpId="0"/>
      <p:bldP spid="74" grpId="0"/>
      <p:bldP spid="85" grpId="0"/>
      <p:bldP spid="86" grpId="0"/>
      <p:bldP spid="88" grpId="0"/>
      <p:bldP spid="89" grpId="0"/>
      <p:bldP spid="91" grpId="0"/>
      <p:bldP spid="92" grpId="0"/>
      <p:bldP spid="95" grpId="0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03 CARACTERIZADOR IMPACTOS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Procesado</a:t>
            </a:r>
          </a:p>
        </p:txBody>
      </p:sp>
      <p:sp>
        <p:nvSpPr>
          <p:cNvPr id="47" name="Google Shape;377;p41">
            <a:extLst>
              <a:ext uri="{FF2B5EF4-FFF2-40B4-BE49-F238E27FC236}">
                <a16:creationId xmlns:a16="http://schemas.microsoft.com/office/drawing/2014/main" id="{E6AFFDD2-9B35-450D-8503-38898C19A845}"/>
              </a:ext>
            </a:extLst>
          </p:cNvPr>
          <p:cNvSpPr/>
          <p:nvPr/>
        </p:nvSpPr>
        <p:spPr>
          <a:xfrm rot="16200000">
            <a:off x="-666022" y="2863830"/>
            <a:ext cx="2674619" cy="38385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78;p41">
            <a:extLst>
              <a:ext uri="{FF2B5EF4-FFF2-40B4-BE49-F238E27FC236}">
                <a16:creationId xmlns:a16="http://schemas.microsoft.com/office/drawing/2014/main" id="{65C2FADE-05ED-439F-8265-ADB5BB4ED593}"/>
              </a:ext>
            </a:extLst>
          </p:cNvPr>
          <p:cNvSpPr txBox="1">
            <a:spLocks/>
          </p:cNvSpPr>
          <p:nvPr/>
        </p:nvSpPr>
        <p:spPr>
          <a:xfrm rot="16200000">
            <a:off x="-277729" y="2818908"/>
            <a:ext cx="1987873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Impacto preprocesado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15F3E6B-5474-43CB-B40C-009EAC587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154" y="1718450"/>
            <a:ext cx="3566160" cy="2674620"/>
          </a:xfrm>
          <a:prstGeom prst="rect">
            <a:avLst/>
          </a:prstGeom>
        </p:spPr>
      </p:pic>
      <p:sp>
        <p:nvSpPr>
          <p:cNvPr id="51" name="Google Shape;377;p41">
            <a:extLst>
              <a:ext uri="{FF2B5EF4-FFF2-40B4-BE49-F238E27FC236}">
                <a16:creationId xmlns:a16="http://schemas.microsoft.com/office/drawing/2014/main" id="{C3344294-304D-4D01-8A77-F8F00EDB8493}"/>
              </a:ext>
            </a:extLst>
          </p:cNvPr>
          <p:cNvSpPr/>
          <p:nvPr/>
        </p:nvSpPr>
        <p:spPr>
          <a:xfrm rot="16200000">
            <a:off x="3721589" y="2859298"/>
            <a:ext cx="2674621" cy="39291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78;p41">
            <a:extLst>
              <a:ext uri="{FF2B5EF4-FFF2-40B4-BE49-F238E27FC236}">
                <a16:creationId xmlns:a16="http://schemas.microsoft.com/office/drawing/2014/main" id="{1D1E9805-37AD-4C1B-9157-706EEAABFB91}"/>
              </a:ext>
            </a:extLst>
          </p:cNvPr>
          <p:cNvSpPr txBox="1">
            <a:spLocks/>
          </p:cNvSpPr>
          <p:nvPr/>
        </p:nvSpPr>
        <p:spPr>
          <a:xfrm rot="16200000">
            <a:off x="4250204" y="2872110"/>
            <a:ext cx="1698170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Impacto </a:t>
            </a:r>
            <a:r>
              <a:rPr lang="es-ES" dirty="0" err="1">
                <a:solidFill>
                  <a:schemeClr val="lt1"/>
                </a:solidFill>
              </a:rPr>
              <a:t>postprocesado</a:t>
            </a:r>
            <a:endParaRPr lang="es-ES" dirty="0">
              <a:solidFill>
                <a:schemeClr val="lt1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4527786-D808-4651-96FD-6EC784E98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5747" y="1718447"/>
            <a:ext cx="3566160" cy="26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51" grpId="0" animBg="1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24307" y="-1250732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03 CARACTERIZADOR IMPACTOS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00976" y="85538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112531" y="254669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7C6478-E5F6-43D9-912E-3F2ACA2D1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931587"/>
            <a:ext cx="7837714" cy="504737"/>
          </a:xfrm>
          <a:prstGeom prst="rect">
            <a:avLst/>
          </a:prstGeom>
        </p:spPr>
      </p:pic>
      <p:sp>
        <p:nvSpPr>
          <p:cNvPr id="17" name="Google Shape;453;p45">
            <a:extLst>
              <a:ext uri="{FF2B5EF4-FFF2-40B4-BE49-F238E27FC236}">
                <a16:creationId xmlns:a16="http://schemas.microsoft.com/office/drawing/2014/main" id="{DB27E525-4B85-492F-BBD6-87BB9B4E04F7}"/>
              </a:ext>
            </a:extLst>
          </p:cNvPr>
          <p:cNvSpPr/>
          <p:nvPr/>
        </p:nvSpPr>
        <p:spPr>
          <a:xfrm>
            <a:off x="143324" y="1214067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B15C3-2B4D-40AA-A675-900E9CA5C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585" y="1250991"/>
            <a:ext cx="604189" cy="388191"/>
          </a:xfrm>
          <a:prstGeom prst="rect">
            <a:avLst/>
          </a:prstGeom>
        </p:spPr>
      </p:pic>
      <p:cxnSp>
        <p:nvCxnSpPr>
          <p:cNvPr id="19" name="Google Shape;468;p45">
            <a:extLst>
              <a:ext uri="{FF2B5EF4-FFF2-40B4-BE49-F238E27FC236}">
                <a16:creationId xmlns:a16="http://schemas.microsoft.com/office/drawing/2014/main" id="{2E633CAD-4A3D-45EC-81C4-FA9836B529DC}"/>
              </a:ext>
            </a:extLst>
          </p:cNvPr>
          <p:cNvCxnSpPr>
            <a:cxnSpLocks/>
          </p:cNvCxnSpPr>
          <p:nvPr/>
        </p:nvCxnSpPr>
        <p:spPr>
          <a:xfrm>
            <a:off x="143324" y="1699087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61;p45">
            <a:extLst>
              <a:ext uri="{FF2B5EF4-FFF2-40B4-BE49-F238E27FC236}">
                <a16:creationId xmlns:a16="http://schemas.microsoft.com/office/drawing/2014/main" id="{6FEA9F24-78C2-4C24-913F-651FE09CFEDD}"/>
              </a:ext>
            </a:extLst>
          </p:cNvPr>
          <p:cNvSpPr txBox="1"/>
          <p:nvPr/>
        </p:nvSpPr>
        <p:spPr>
          <a:xfrm>
            <a:off x="826774" y="1221137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First stage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" name="Google Shape;453;p45">
            <a:extLst>
              <a:ext uri="{FF2B5EF4-FFF2-40B4-BE49-F238E27FC236}">
                <a16:creationId xmlns:a16="http://schemas.microsoft.com/office/drawing/2014/main" id="{89D9A7FE-2CED-4A8D-B276-D3C54439A607}"/>
              </a:ext>
            </a:extLst>
          </p:cNvPr>
          <p:cNvSpPr/>
          <p:nvPr/>
        </p:nvSpPr>
        <p:spPr>
          <a:xfrm>
            <a:off x="143324" y="2707550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3355A165-6E36-4656-A1D9-18D894BB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585" y="2744474"/>
            <a:ext cx="604189" cy="388191"/>
          </a:xfrm>
          <a:prstGeom prst="rect">
            <a:avLst/>
          </a:prstGeom>
        </p:spPr>
      </p:pic>
      <p:cxnSp>
        <p:nvCxnSpPr>
          <p:cNvPr id="23" name="Google Shape;468;p45">
            <a:extLst>
              <a:ext uri="{FF2B5EF4-FFF2-40B4-BE49-F238E27FC236}">
                <a16:creationId xmlns:a16="http://schemas.microsoft.com/office/drawing/2014/main" id="{90A2BF6E-42C8-44DD-BC39-05E7F27A8E88}"/>
              </a:ext>
            </a:extLst>
          </p:cNvPr>
          <p:cNvCxnSpPr>
            <a:cxnSpLocks/>
          </p:cNvCxnSpPr>
          <p:nvPr/>
        </p:nvCxnSpPr>
        <p:spPr>
          <a:xfrm>
            <a:off x="143324" y="3192570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461;p45">
            <a:extLst>
              <a:ext uri="{FF2B5EF4-FFF2-40B4-BE49-F238E27FC236}">
                <a16:creationId xmlns:a16="http://schemas.microsoft.com/office/drawing/2014/main" id="{AED64374-217E-41D0-8FD8-242584F7AD94}"/>
              </a:ext>
            </a:extLst>
          </p:cNvPr>
          <p:cNvSpPr txBox="1"/>
          <p:nvPr/>
        </p:nvSpPr>
        <p:spPr>
          <a:xfrm>
            <a:off x="826774" y="2714620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Second stage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1876A7C-F04F-4B91-AA46-E6F1FD1C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3326620"/>
            <a:ext cx="7837714" cy="5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 animBg="1"/>
      <p:bldP spid="24" grpId="0"/>
    </p:bld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426</Words>
  <Application>Microsoft Office PowerPoint</Application>
  <PresentationFormat>Presentación en pantalla (16:9)</PresentationFormat>
  <Paragraphs>153</Paragraphs>
  <Slides>18</Slides>
  <Notes>18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Catamaran Light</vt:lpstr>
      <vt:lpstr>Livvic</vt:lpstr>
      <vt:lpstr>Fira Sans Extra Condensed Medium</vt:lpstr>
      <vt:lpstr>Livvic Light</vt:lpstr>
      <vt:lpstr>Catamaran Medium</vt:lpstr>
      <vt:lpstr>Arial</vt:lpstr>
      <vt:lpstr>Roboto</vt:lpstr>
      <vt:lpstr>Engineering Project Proposal by Slidesgo</vt:lpstr>
      <vt:lpstr>ESTUDIO DE TÉCNICAS DE SHM MEDIANTE DEEP LEARNING</vt:lpstr>
      <vt:lpstr>03</vt:lpstr>
      <vt:lpstr>01 MOTIVACIÓN</vt:lpstr>
      <vt:lpstr>02 IMPACTADOR</vt:lpstr>
      <vt:lpstr>02 IMPACTADOR</vt:lpstr>
      <vt:lpstr>02 IMPACTADOR</vt:lpstr>
      <vt:lpstr>03 CARACTERIZADOR IMPACTOS</vt:lpstr>
      <vt:lpstr>03 CARACTERIZADOR IMPACTOS</vt:lpstr>
      <vt:lpstr>03 CARACTERIZADOR IMPACTOS</vt:lpstr>
      <vt:lpstr>03 CARACTERIZADOR IMPACTOS</vt:lpstr>
      <vt:lpstr>Estructura</vt:lpstr>
      <vt:lpstr>04 RESULTADOS</vt:lpstr>
      <vt:lpstr>04 RESULTADOS</vt:lpstr>
      <vt:lpstr>04 RESULTADOS</vt:lpstr>
      <vt:lpstr>04 RESULTADOS</vt:lpstr>
      <vt:lpstr>05 CONCLUSIONES</vt:lpstr>
      <vt:lpstr>06 TRABAJO FUTURO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dc:creator>Daniel del Rio</dc:creator>
  <cp:lastModifiedBy>DANIEL DEL RIO VELILLA</cp:lastModifiedBy>
  <cp:revision>1</cp:revision>
  <dcterms:modified xsi:type="dcterms:W3CDTF">2022-01-24T12:02:29Z</dcterms:modified>
</cp:coreProperties>
</file>